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4" r:id="rId5"/>
    <p:sldMasterId id="2147483674" r:id="rId6"/>
    <p:sldMasterId id="2147483808" r:id="rId7"/>
  </p:sldMasterIdLst>
  <p:notesMasterIdLst>
    <p:notesMasterId r:id="rId21"/>
  </p:notesMasterIdLst>
  <p:handoutMasterIdLst>
    <p:handoutMasterId r:id="rId22"/>
  </p:handoutMasterIdLst>
  <p:sldIdLst>
    <p:sldId id="266" r:id="rId8"/>
    <p:sldId id="279" r:id="rId9"/>
    <p:sldId id="269" r:id="rId10"/>
    <p:sldId id="289" r:id="rId11"/>
    <p:sldId id="297" r:id="rId12"/>
    <p:sldId id="280" r:id="rId13"/>
    <p:sldId id="295" r:id="rId14"/>
    <p:sldId id="286" r:id="rId15"/>
    <p:sldId id="294" r:id="rId16"/>
    <p:sldId id="293" r:id="rId17"/>
    <p:sldId id="298" r:id="rId18"/>
    <p:sldId id="296" r:id="rId19"/>
    <p:sldId id="277" r:id="rId20"/>
  </p:sldIdLst>
  <p:sldSz cx="9144000" cy="6858000" type="screen4x3"/>
  <p:notesSz cx="6797675" cy="9928225"/>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ylor, Megan" initials="TM" lastIdx="6" clrIdx="0">
    <p:extLst>
      <p:ext uri="{19B8F6BF-5375-455C-9EA6-DF929625EA0E}">
        <p15:presenceInfo xmlns:p15="http://schemas.microsoft.com/office/powerpoint/2012/main" userId="S::megan.taylor@firescotland.gov.uk::60b1917e-dc1a-42f5-ba35-a7037025087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FFFF00"/>
    <a:srgbClr val="FF66CC"/>
    <a:srgbClr val="FC39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2E6991-44D5-A1AF-2047-B4F63DD9ACE5}" v="5" dt="2021-09-10T12:53:51.3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79443" autoAdjust="0"/>
  </p:normalViewPr>
  <p:slideViewPr>
    <p:cSldViewPr snapToGrid="0" snapToObjects="1">
      <p:cViewPr varScale="1">
        <p:scale>
          <a:sx n="84" d="100"/>
          <a:sy n="84" d="100"/>
        </p:scale>
        <p:origin x="1716" y="84"/>
      </p:cViewPr>
      <p:guideLst>
        <p:guide orient="horz" pos="2160"/>
        <p:guide pos="2880"/>
      </p:guideLst>
    </p:cSldViewPr>
  </p:slideViewPr>
  <p:notesTextViewPr>
    <p:cViewPr>
      <p:scale>
        <a:sx n="75" d="100"/>
        <a:sy n="75" d="100"/>
      </p:scale>
      <p:origin x="0" y="0"/>
    </p:cViewPr>
  </p:notesTextViewPr>
  <p:notesViewPr>
    <p:cSldViewPr snapToGrid="0" snapToObjects="1">
      <p:cViewPr varScale="1">
        <p:scale>
          <a:sx n="51" d="100"/>
          <a:sy n="51" d="100"/>
        </p:scale>
        <p:origin x="2692"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CCD1CC-D0C4-4DDA-977C-6F9F8E0B0F4C}"/>
              </a:ext>
            </a:extLst>
          </p:cNvPr>
          <p:cNvSpPr>
            <a:spLocks noGrp="1"/>
          </p:cNvSpPr>
          <p:nvPr>
            <p:ph type="hdr" sz="quarter"/>
            <p:custDataLst>
              <p:tags r:id="rId2"/>
            </p:custDataLst>
          </p:nvPr>
        </p:nvSpPr>
        <p:spPr>
          <a:xfrm>
            <a:off x="0" y="0"/>
            <a:ext cx="6797675" cy="498135"/>
          </a:xfrm>
          <a:prstGeom prst="rect">
            <a:avLst/>
          </a:prstGeom>
        </p:spPr>
        <p:txBody>
          <a:bodyPr vert="horz" lIns="91440" tIns="45720" rIns="91440" bIns="45720" rtlCol="0"/>
          <a:lstStyle>
            <a:lvl1pPr algn="l">
              <a:defRPr sz="1200"/>
            </a:lvl1pPr>
          </a:lstStyle>
          <a:p>
            <a:pPr algn="ctr"/>
            <a:r>
              <a:rPr lang="en-GB" b="1">
                <a:solidFill>
                  <a:srgbClr val="000000"/>
                </a:solidFill>
              </a:rPr>
              <a:t>OFFICIAL</a:t>
            </a:r>
          </a:p>
        </p:txBody>
      </p:sp>
      <p:sp>
        <p:nvSpPr>
          <p:cNvPr id="3" name="Date Placeholder 2">
            <a:extLst>
              <a:ext uri="{FF2B5EF4-FFF2-40B4-BE49-F238E27FC236}">
                <a16:creationId xmlns:a16="http://schemas.microsoft.com/office/drawing/2014/main" id="{629132C9-C110-4995-B60F-65538CD1B701}"/>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5F3A4EE0-2DE7-4FA6-B9A6-ABF404D194F7}" type="datetimeFigureOut">
              <a:rPr lang="en-GB" smtClean="0"/>
              <a:t>04/11/2021</a:t>
            </a:fld>
            <a:endParaRPr lang="en-GB"/>
          </a:p>
        </p:txBody>
      </p:sp>
      <p:sp>
        <p:nvSpPr>
          <p:cNvPr id="4" name="Footer Placeholder 3">
            <a:extLst>
              <a:ext uri="{FF2B5EF4-FFF2-40B4-BE49-F238E27FC236}">
                <a16:creationId xmlns:a16="http://schemas.microsoft.com/office/drawing/2014/main" id="{BE093DB7-C487-4ADF-B573-031CDD9B5424}"/>
              </a:ext>
            </a:extLst>
          </p:cNvPr>
          <p:cNvSpPr>
            <a:spLocks noGrp="1"/>
          </p:cNvSpPr>
          <p:nvPr>
            <p:ph type="ftr" sz="quarter" idx="2"/>
            <p:custDataLst>
              <p:tags r:id="rId3"/>
            </p:custDataLst>
          </p:nvPr>
        </p:nvSpPr>
        <p:spPr>
          <a:xfrm>
            <a:off x="0" y="9430091"/>
            <a:ext cx="6797675" cy="498134"/>
          </a:xfrm>
          <a:prstGeom prst="rect">
            <a:avLst/>
          </a:prstGeom>
        </p:spPr>
        <p:txBody>
          <a:bodyPr vert="horz" lIns="91440" tIns="45720" rIns="91440" bIns="45720" rtlCol="0" anchor="b"/>
          <a:lstStyle>
            <a:lvl1pPr algn="l">
              <a:defRPr sz="1200"/>
            </a:lvl1pPr>
          </a:lstStyle>
          <a:p>
            <a:pPr algn="ctr"/>
            <a:r>
              <a:rPr lang="en-GB" b="1">
                <a:solidFill>
                  <a:srgbClr val="000000"/>
                </a:solidFill>
              </a:rPr>
              <a:t>OFFICIAL</a:t>
            </a:r>
          </a:p>
        </p:txBody>
      </p:sp>
      <p:sp>
        <p:nvSpPr>
          <p:cNvPr id="5" name="Slide Number Placeholder 4">
            <a:extLst>
              <a:ext uri="{FF2B5EF4-FFF2-40B4-BE49-F238E27FC236}">
                <a16:creationId xmlns:a16="http://schemas.microsoft.com/office/drawing/2014/main" id="{ECC1DDFC-3458-4895-9A13-95EE219EBD14}"/>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8A459E39-0CFC-4FBD-9E95-D83F48753572}" type="slidenum">
              <a:rPr lang="en-GB" smtClean="0"/>
              <a:t>‹#›</a:t>
            </a:fld>
            <a:endParaRPr lang="en-GB"/>
          </a:p>
        </p:txBody>
      </p:sp>
    </p:spTree>
    <p:extLst>
      <p:ext uri="{BB962C8B-B14F-4D97-AF65-F5344CB8AC3E}">
        <p14:creationId xmlns:p14="http://schemas.microsoft.com/office/powerpoint/2010/main" val="4111412684"/>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custDataLst>
              <p:tags r:id="rId2"/>
            </p:custDataLst>
          </p:nvPr>
        </p:nvSpPr>
        <p:spPr>
          <a:xfrm>
            <a:off x="0" y="0"/>
            <a:ext cx="6797675" cy="498135"/>
          </a:xfrm>
          <a:prstGeom prst="rect">
            <a:avLst/>
          </a:prstGeom>
        </p:spPr>
        <p:txBody>
          <a:bodyPr vert="horz" lIns="91440" tIns="45720" rIns="91440" bIns="45720" rtlCol="0"/>
          <a:lstStyle>
            <a:lvl1pPr algn="ctr">
              <a:defRPr lang="en-GB" sz="1200" b="1" i="0" u="none">
                <a:solidFill>
                  <a:srgbClr val="000000"/>
                </a:solidFill>
                <a:latin typeface="Arial" panose="020B0604020202020204" pitchFamily="34" charset="0"/>
              </a:defRPr>
            </a:lvl1pPr>
          </a:lstStyle>
          <a:p>
            <a:r>
              <a:rPr lang="en-GB"/>
              <a:t>OFFICIAL</a:t>
            </a:r>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3A1518F5-4BAE-4554-907C-CDC7274D1409}" type="datetimeFigureOut">
              <a:rPr lang="en-GB" smtClean="0"/>
              <a:t>04/11/2021</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custDataLst>
              <p:tags r:id="rId3"/>
            </p:custDataLst>
          </p:nvPr>
        </p:nvSpPr>
        <p:spPr>
          <a:xfrm>
            <a:off x="0" y="9430091"/>
            <a:ext cx="6797675" cy="498134"/>
          </a:xfrm>
          <a:prstGeom prst="rect">
            <a:avLst/>
          </a:prstGeom>
        </p:spPr>
        <p:txBody>
          <a:bodyPr vert="horz" lIns="91440" tIns="45720" rIns="91440" bIns="45720" rtlCol="0" anchor="b"/>
          <a:lstStyle>
            <a:lvl1pPr algn="ctr">
              <a:defRPr lang="en-GB" sz="1200" b="1" i="0" u="none">
                <a:solidFill>
                  <a:srgbClr val="000000"/>
                </a:solidFill>
                <a:latin typeface="Arial" panose="020B0604020202020204" pitchFamily="34" charset="0"/>
              </a:defRPr>
            </a:lvl1pPr>
          </a:lstStyle>
          <a:p>
            <a:r>
              <a:rPr lang="en-GB"/>
              <a:t>OFFICIAL</a:t>
            </a:r>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94653A77-2398-4679-8852-63DDEC012D44}" type="slidenum">
              <a:rPr lang="en-GB" smtClean="0"/>
              <a:t>‹#›</a:t>
            </a:fld>
            <a:endParaRPr lang="en-GB"/>
          </a:p>
        </p:txBody>
      </p:sp>
    </p:spTree>
    <p:extLst>
      <p:ext uri="{BB962C8B-B14F-4D97-AF65-F5344CB8AC3E}">
        <p14:creationId xmlns:p14="http://schemas.microsoft.com/office/powerpoint/2010/main" val="1648698573"/>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fearless.or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Introduce yourself, where you work, what your role is and why you are there? ​</a:t>
            </a:r>
          </a:p>
          <a:p>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Learning Objectives​</a:t>
            </a:r>
          </a:p>
          <a:p>
            <a:pPr lvl="0"/>
            <a:r>
              <a:rPr lang="en-GB" sz="1200" kern="1200" dirty="0">
                <a:solidFill>
                  <a:schemeClr val="tx1"/>
                </a:solidFill>
                <a:effectLst/>
                <a:latin typeface="+mn-lt"/>
                <a:ea typeface="+mn-ea"/>
                <a:cs typeface="+mn-cs"/>
              </a:rPr>
              <a:t>How to act safely and sensibly around fireworks and bonfires​</a:t>
            </a:r>
          </a:p>
          <a:p>
            <a:pPr lvl="0"/>
            <a:r>
              <a:rPr lang="en-GB" sz="1200" kern="1200" dirty="0">
                <a:solidFill>
                  <a:schemeClr val="tx1"/>
                </a:solidFill>
                <a:effectLst/>
                <a:latin typeface="+mn-lt"/>
                <a:ea typeface="+mn-ea"/>
                <a:cs typeface="+mn-cs"/>
              </a:rPr>
              <a:t>How to become aware of the fire work code​</a:t>
            </a:r>
          </a:p>
          <a:p>
            <a:pPr lvl="0"/>
            <a:r>
              <a:rPr lang="en-GB" sz="1200" kern="1200" dirty="0">
                <a:solidFill>
                  <a:schemeClr val="tx1"/>
                </a:solidFill>
                <a:effectLst/>
                <a:latin typeface="+mn-lt"/>
                <a:ea typeface="+mn-ea"/>
                <a:cs typeface="+mn-cs"/>
              </a:rPr>
              <a:t>Understand why it is better to attend an organised local display if possible</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b="1" dirty="0"/>
          </a:p>
        </p:txBody>
      </p:sp>
      <p:sp>
        <p:nvSpPr>
          <p:cNvPr id="4" name="Slide Number Placeholder 3"/>
          <p:cNvSpPr>
            <a:spLocks noGrp="1"/>
          </p:cNvSpPr>
          <p:nvPr>
            <p:ph type="sldNum" sz="quarter" idx="10"/>
          </p:nvPr>
        </p:nvSpPr>
        <p:spPr/>
        <p:txBody>
          <a:bodyPr/>
          <a:lstStyle/>
          <a:p>
            <a:fld id="{94653A77-2398-4679-8852-63DDEC012D44}" type="slidenum">
              <a:rPr lang="en-GB" smtClean="0"/>
              <a:t>1</a:t>
            </a:fld>
            <a:endParaRPr lang="en-GB"/>
          </a:p>
        </p:txBody>
      </p:sp>
    </p:spTree>
    <p:extLst>
      <p:ext uri="{BB962C8B-B14F-4D97-AF65-F5344CB8AC3E}">
        <p14:creationId xmlns:p14="http://schemas.microsoft.com/office/powerpoint/2010/main" val="2149440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Credit: Scottish</a:t>
            </a:r>
            <a:r>
              <a:rPr lang="en-GB" sz="1200" b="1" kern="1200" baseline="0" dirty="0">
                <a:solidFill>
                  <a:schemeClr val="tx1"/>
                </a:solidFill>
                <a:effectLst/>
                <a:latin typeface="+mn-lt"/>
                <a:ea typeface="+mn-ea"/>
                <a:cs typeface="+mn-cs"/>
              </a:rPr>
              <a:t> SPCA re images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Bottom left (Cat)</a:t>
            </a:r>
          </a:p>
          <a:p>
            <a:r>
              <a:rPr lang="en-GB" sz="1200" b="1" kern="1200" dirty="0">
                <a:solidFill>
                  <a:schemeClr val="tx1"/>
                </a:solidFill>
                <a:effectLst/>
                <a:latin typeface="+mn-lt"/>
                <a:ea typeface="+mn-ea"/>
                <a:cs typeface="+mn-cs"/>
              </a:rPr>
              <a:t>A cat is recovering after an attack in which fireworks were taped to its side and set off. </a:t>
            </a:r>
          </a:p>
          <a:p>
            <a:r>
              <a:rPr lang="en-GB" sz="1200" kern="1200" dirty="0">
                <a:solidFill>
                  <a:schemeClr val="tx1"/>
                </a:solidFill>
                <a:effectLst/>
                <a:latin typeface="+mn-lt"/>
                <a:ea typeface="+mn-ea"/>
                <a:cs typeface="+mn-cs"/>
              </a:rPr>
              <a:t>The animal was found on Sunday morning suffering from substantial burns to its side and covered in masking tape.</a:t>
            </a:r>
          </a:p>
          <a:p>
            <a:r>
              <a:rPr lang="en-GB" sz="1200" kern="1200" dirty="0">
                <a:solidFill>
                  <a:schemeClr val="tx1"/>
                </a:solidFill>
                <a:effectLst/>
                <a:latin typeface="+mn-lt"/>
                <a:ea typeface="+mn-ea"/>
                <a:cs typeface="+mn-cs"/>
              </a:rPr>
              <a:t>The Scottish SPCA said the incident, in </a:t>
            </a:r>
            <a:r>
              <a:rPr lang="en-GB" sz="1200" kern="1200" dirty="0" err="1">
                <a:solidFill>
                  <a:schemeClr val="tx1"/>
                </a:solidFill>
                <a:effectLst/>
                <a:latin typeface="+mn-lt"/>
                <a:ea typeface="+mn-ea"/>
                <a:cs typeface="+mn-cs"/>
              </a:rPr>
              <a:t>Drylaw</a:t>
            </a:r>
            <a:r>
              <a:rPr lang="en-GB" sz="1200" kern="1200" dirty="0">
                <a:solidFill>
                  <a:schemeClr val="tx1"/>
                </a:solidFill>
                <a:effectLst/>
                <a:latin typeface="+mn-lt"/>
                <a:ea typeface="+mn-ea"/>
                <a:cs typeface="+mn-cs"/>
              </a:rPr>
              <a:t>, Edinburgh, had "shocked and horrified" animal welfare workers.</a:t>
            </a:r>
          </a:p>
          <a:p>
            <a:r>
              <a:rPr lang="en-GB" sz="1200" kern="1200" dirty="0">
                <a:solidFill>
                  <a:schemeClr val="tx1"/>
                </a:solidFill>
                <a:effectLst/>
                <a:latin typeface="+mn-lt"/>
                <a:ea typeface="+mn-ea"/>
                <a:cs typeface="+mn-cs"/>
              </a:rPr>
              <a:t>Police described the attack as a "horrific and deliberate act of cruelty" and appealed for witnesses to come forward.</a:t>
            </a:r>
          </a:p>
          <a:p>
            <a:r>
              <a:rPr lang="en-GB" sz="1200" kern="1200" dirty="0">
                <a:solidFill>
                  <a:schemeClr val="tx1"/>
                </a:solidFill>
                <a:effectLst/>
                <a:latin typeface="+mn-lt"/>
                <a:ea typeface="+mn-ea"/>
                <a:cs typeface="+mn-cs"/>
              </a:rPr>
              <a:t>The cat was found by a member of the public near Royston Mains Road.</a:t>
            </a:r>
          </a:p>
          <a:p>
            <a:r>
              <a:rPr lang="en-GB" sz="1200" kern="1200" dirty="0">
                <a:solidFill>
                  <a:schemeClr val="tx1"/>
                </a:solidFill>
                <a:effectLst/>
                <a:latin typeface="+mn-lt"/>
                <a:ea typeface="+mn-ea"/>
                <a:cs typeface="+mn-cs"/>
              </a:rPr>
              <a:t>The young, male cat was rushed to an emergency veterinary clinic for immediate medical treatment.</a:t>
            </a:r>
          </a:p>
          <a:p>
            <a:r>
              <a:rPr lang="en-GB" sz="1200" kern="1200" dirty="0">
                <a:solidFill>
                  <a:schemeClr val="tx1"/>
                </a:solidFill>
                <a:effectLst/>
                <a:latin typeface="+mn-lt"/>
                <a:ea typeface="+mn-ea"/>
                <a:cs typeface="+mn-cs"/>
              </a:rPr>
              <a:t>Christina Harkness, the vet who cared for the cat, said: "We are very pleased that he has survived this ordeal, as the attack could have quite easily killed him.</a:t>
            </a:r>
          </a:p>
          <a:p>
            <a:r>
              <a:rPr lang="en-GB" sz="1200" kern="1200" dirty="0">
                <a:solidFill>
                  <a:schemeClr val="tx1"/>
                </a:solidFill>
                <a:effectLst/>
                <a:latin typeface="+mn-lt"/>
                <a:ea typeface="+mn-ea"/>
                <a:cs typeface="+mn-cs"/>
              </a:rPr>
              <a:t>"I am disgusted that somebody tried to gain some pleasure from attacking a cat in this horrendous way.“</a:t>
            </a:r>
          </a:p>
          <a:p>
            <a:r>
              <a:rPr lang="en-GB" sz="1200" kern="1200" dirty="0">
                <a:solidFill>
                  <a:schemeClr val="tx1"/>
                </a:solidFill>
                <a:effectLst/>
                <a:latin typeface="+mn-lt"/>
                <a:ea typeface="+mn-ea"/>
                <a:cs typeface="+mn-cs"/>
              </a:rPr>
              <a:t>Spokeswoman for the Scottish SPCA, said attacks of this sort happen every year in the run up to bonfire night.</a:t>
            </a:r>
          </a:p>
          <a:p>
            <a:r>
              <a:rPr lang="en-GB" sz="1200" kern="1200" dirty="0">
                <a:solidFill>
                  <a:schemeClr val="tx1"/>
                </a:solidFill>
                <a:effectLst/>
                <a:latin typeface="+mn-lt"/>
                <a:ea typeface="+mn-ea"/>
                <a:cs typeface="+mn-cs"/>
              </a:rPr>
              <a:t>This attack was brutal and unprovoked," she said. "The people responsible for this despicable act need to be caught as they may be a danger to other animals, or even to other people."</a:t>
            </a:r>
          </a:p>
          <a:p>
            <a:r>
              <a:rPr lang="en-GB" sz="1200" kern="1200" dirty="0">
                <a:solidFill>
                  <a:schemeClr val="tx1"/>
                </a:solidFill>
                <a:effectLst/>
                <a:latin typeface="+mn-lt"/>
                <a:ea typeface="+mn-ea"/>
                <a:cs typeface="+mn-cs"/>
              </a:rPr>
              <a:t>The attack happened between 2100 BST on Saturday and 0830 GMT on Sunday morning.</a:t>
            </a:r>
          </a:p>
          <a:p>
            <a:r>
              <a:rPr lang="en-GB" sz="1200" kern="1200" dirty="0">
                <a:solidFill>
                  <a:schemeClr val="tx1"/>
                </a:solidFill>
                <a:effectLst/>
                <a:latin typeface="+mn-lt"/>
                <a:ea typeface="+mn-ea"/>
                <a:cs typeface="+mn-cs"/>
              </a:rPr>
              <a:t>A Lothian and Borders Police spokeswoman appealed for the cat's owner to come forward.</a:t>
            </a:r>
          </a:p>
          <a:p>
            <a:r>
              <a:rPr lang="en-GB" sz="1200" kern="1200" dirty="0">
                <a:solidFill>
                  <a:schemeClr val="tx1"/>
                </a:solidFill>
                <a:effectLst/>
                <a:latin typeface="+mn-lt"/>
                <a:ea typeface="+mn-ea"/>
                <a:cs typeface="+mn-cs"/>
              </a:rPr>
              <a:t>She said: "Fireworks in the wrong hands are dangerous, but in this case, could have been fatal for both the animal involved, and those who were abusing them."</a:t>
            </a:r>
          </a:p>
          <a:p>
            <a:r>
              <a:rPr lang="en-GB" sz="1200" kern="1200" dirty="0">
                <a:solidFill>
                  <a:schemeClr val="tx1"/>
                </a:solidFill>
                <a:effectLst/>
                <a:latin typeface="+mn-lt"/>
                <a:ea typeface="+mn-ea"/>
                <a:cs typeface="+mn-cs"/>
              </a:rPr>
              <a:t>This incident comes a year after a cat was attacked with fireworks and thrown onto a bonfire in Hamilton.</a:t>
            </a:r>
          </a:p>
          <a:p>
            <a:endParaRPr lang="en-GB" dirty="0"/>
          </a:p>
          <a:p>
            <a:r>
              <a:rPr lang="en-GB" sz="1200" b="1" kern="1200" dirty="0">
                <a:solidFill>
                  <a:schemeClr val="tx1"/>
                </a:solidFill>
                <a:effectLst/>
                <a:latin typeface="+mn-lt"/>
                <a:ea typeface="+mn-ea"/>
                <a:cs typeface="+mn-cs"/>
              </a:rPr>
              <a:t>Top right</a:t>
            </a:r>
            <a:r>
              <a:rPr lang="en-GB" sz="1200" b="1" kern="1200" baseline="0" dirty="0">
                <a:solidFill>
                  <a:schemeClr val="tx1"/>
                </a:solidFill>
                <a:effectLst/>
                <a:latin typeface="+mn-lt"/>
                <a:ea typeface="+mn-ea"/>
                <a:cs typeface="+mn-cs"/>
              </a:rPr>
              <a:t> and bottom right Cat called </a:t>
            </a:r>
            <a:r>
              <a:rPr lang="en-GB" sz="1200" b="1" kern="1200" dirty="0">
                <a:solidFill>
                  <a:schemeClr val="tx1"/>
                </a:solidFill>
                <a:effectLst/>
                <a:latin typeface="+mn-lt"/>
                <a:ea typeface="+mn-ea"/>
                <a:cs typeface="+mn-cs"/>
              </a:rPr>
              <a:t>Fanta</a:t>
            </a:r>
          </a:p>
          <a:p>
            <a:r>
              <a:rPr lang="en-GB" sz="1200" kern="1200" dirty="0">
                <a:solidFill>
                  <a:schemeClr val="tx1"/>
                </a:solidFill>
                <a:effectLst/>
                <a:latin typeface="+mn-lt"/>
                <a:ea typeface="+mn-ea"/>
                <a:cs typeface="+mn-cs"/>
              </a:rPr>
              <a:t>We rescued Fanta when he was found burned and extremely frightened in Kirkcaldy.</a:t>
            </a:r>
          </a:p>
          <a:p>
            <a:r>
              <a:rPr lang="en-GB" sz="1200" kern="1200" dirty="0">
                <a:solidFill>
                  <a:schemeClr val="tx1"/>
                </a:solidFill>
                <a:effectLst/>
                <a:latin typeface="+mn-lt"/>
                <a:ea typeface="+mn-ea"/>
                <a:cs typeface="+mn-cs"/>
              </a:rPr>
              <a:t>The one year old ginger and white tom cat was discovered by a member of the public with severe burns to his face and body.</a:t>
            </a:r>
          </a:p>
          <a:p>
            <a:r>
              <a:rPr lang="en-GB" sz="1200" kern="1200" dirty="0">
                <a:solidFill>
                  <a:schemeClr val="tx1"/>
                </a:solidFill>
                <a:effectLst/>
                <a:latin typeface="+mn-lt"/>
                <a:ea typeface="+mn-ea"/>
                <a:cs typeface="+mn-cs"/>
              </a:rPr>
              <a:t>He received emergency veterinary care at our rehoming centre near Edinburgh, where we called him Fanta.</a:t>
            </a:r>
          </a:p>
          <a:p>
            <a:r>
              <a:rPr lang="en-GB" sz="1200" kern="1200" dirty="0">
                <a:solidFill>
                  <a:schemeClr val="tx1"/>
                </a:solidFill>
                <a:effectLst/>
                <a:latin typeface="+mn-lt"/>
                <a:ea typeface="+mn-ea"/>
                <a:cs typeface="+mn-cs"/>
              </a:rPr>
              <a:t>Chief Inspector John Chisholm said, "Fanta received severe burns to his ears and face and he was also badly singed over most of his coat.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"We believe he was scorched by a blast of searing heat, possibly from an ignited aerosol or something similar such</a:t>
            </a:r>
            <a:r>
              <a:rPr lang="en-GB" sz="1200" kern="1200" baseline="0" dirty="0">
                <a:solidFill>
                  <a:schemeClr val="tx1"/>
                </a:solidFill>
                <a:effectLst/>
                <a:latin typeface="+mn-lt"/>
                <a:ea typeface="+mn-ea"/>
                <a:cs typeface="+mn-cs"/>
              </a:rPr>
              <a:t> as a firework</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"This was a horrendous thing to do to an animal. Unfortunately, we didn't receive the information we needed to identify the person responsible.</a:t>
            </a:r>
          </a:p>
          <a:p>
            <a:r>
              <a:rPr lang="en-GB" sz="1200" kern="1200" dirty="0">
                <a:solidFill>
                  <a:schemeClr val="tx1"/>
                </a:solidFill>
                <a:effectLst/>
                <a:latin typeface="+mn-lt"/>
                <a:ea typeface="+mn-ea"/>
                <a:cs typeface="+mn-cs"/>
              </a:rPr>
              <a:t>"Thankfully Fanta's injuries healed well in our care and he made a good recovery over time. The difference in him was amazing.</a:t>
            </a:r>
          </a:p>
          <a:p>
            <a:r>
              <a:rPr lang="en-GB" sz="1200" kern="1200" dirty="0">
                <a:solidFill>
                  <a:schemeClr val="tx1"/>
                </a:solidFill>
                <a:effectLst/>
                <a:latin typeface="+mn-lt"/>
                <a:ea typeface="+mn-ea"/>
                <a:cs typeface="+mn-cs"/>
              </a:rPr>
              <a:t>"After all of the trauma he went through, we were very happy when Fanta found a new home where he'll be loved and cared for the way he deserves."</a:t>
            </a:r>
          </a:p>
          <a:p>
            <a:r>
              <a:rPr lang="en-GB" sz="1200" kern="1200" dirty="0">
                <a:solidFill>
                  <a:schemeClr val="tx1"/>
                </a:solidFill>
                <a:effectLst/>
                <a:latin typeface="+mn-lt"/>
                <a:ea typeface="+mn-ea"/>
                <a:cs typeface="+mn-cs"/>
              </a:rPr>
              <a:t> </a:t>
            </a:r>
          </a:p>
          <a:p>
            <a:r>
              <a:rPr lang="en-GB" b="1" dirty="0"/>
              <a:t>Hamster:</a:t>
            </a:r>
          </a:p>
          <a:p>
            <a:r>
              <a:rPr lang="en-GB" sz="1200" b="1" kern="1200" dirty="0">
                <a:solidFill>
                  <a:schemeClr val="tx1"/>
                </a:solidFill>
                <a:effectLst/>
                <a:latin typeface="+mn-lt"/>
                <a:ea typeface="+mn-ea"/>
                <a:cs typeface="+mn-cs"/>
              </a:rPr>
              <a:t>An animal welfare charity has expressed disappointment after a man who taped a hamster to a firework was sentenced to 220 hours community service.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Scottish SPCA said Steven Gordon, 20, from Glasgow, had subjected the animal to a terrible death.</a:t>
            </a:r>
          </a:p>
          <a:p>
            <a:r>
              <a:rPr lang="en-GB" sz="1200" kern="1200" dirty="0">
                <a:solidFill>
                  <a:schemeClr val="tx1"/>
                </a:solidFill>
                <a:effectLst/>
                <a:latin typeface="+mn-lt"/>
                <a:ea typeface="+mn-ea"/>
                <a:cs typeface="+mn-cs"/>
              </a:rPr>
              <a:t>Gordon was convicted of animal cruelty after trial at Glasgow Sheriff Court.</a:t>
            </a:r>
          </a:p>
          <a:p>
            <a:r>
              <a:rPr lang="en-GB" sz="1200" kern="1200" dirty="0">
                <a:solidFill>
                  <a:schemeClr val="tx1"/>
                </a:solidFill>
                <a:effectLst/>
                <a:latin typeface="+mn-lt"/>
                <a:ea typeface="+mn-ea"/>
                <a:cs typeface="+mn-cs"/>
              </a:rPr>
              <a:t>A Scottish SPCA spokeswoman said: "We were disappointed to hear that the sentence awarded in this case did not involve a custodial element."</a:t>
            </a:r>
          </a:p>
          <a:p>
            <a:r>
              <a:rPr lang="en-GB" sz="1200" kern="1200" dirty="0">
                <a:solidFill>
                  <a:schemeClr val="tx1"/>
                </a:solidFill>
                <a:effectLst/>
                <a:latin typeface="+mn-lt"/>
                <a:ea typeface="+mn-ea"/>
                <a:cs typeface="+mn-cs"/>
              </a:rPr>
              <a:t>Mobile phone footage showed the hamster being taped to a rocket which was then stuck in the ground and lit in </a:t>
            </a:r>
            <a:r>
              <a:rPr lang="en-GB" sz="1200" kern="1200" dirty="0" err="1">
                <a:solidFill>
                  <a:schemeClr val="tx1"/>
                </a:solidFill>
                <a:effectLst/>
                <a:latin typeface="+mn-lt"/>
                <a:ea typeface="+mn-ea"/>
                <a:cs typeface="+mn-cs"/>
              </a:rPr>
              <a:t>Possilpark</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Sheriff Gillian Bryson sentenced Gordon to 220 hours community service.</a:t>
            </a:r>
          </a:p>
          <a:p>
            <a:r>
              <a:rPr lang="en-GB" sz="1200" kern="1200" dirty="0">
                <a:solidFill>
                  <a:schemeClr val="tx1"/>
                </a:solidFill>
                <a:effectLst/>
                <a:latin typeface="+mn-lt"/>
                <a:ea typeface="+mn-ea"/>
                <a:cs typeface="+mn-cs"/>
              </a:rPr>
              <a:t>The Scottish SPCA suggested the Scottish courts should follow the lead of some American states where psychiatric assessments are carried out anyone guilty of animal cruelty.</a:t>
            </a:r>
          </a:p>
          <a:p>
            <a:r>
              <a:rPr lang="en-GB" sz="1200" kern="1200" dirty="0">
                <a:solidFill>
                  <a:schemeClr val="tx1"/>
                </a:solidFill>
                <a:effectLst/>
                <a:latin typeface="+mn-lt"/>
                <a:ea typeface="+mn-ea"/>
                <a:cs typeface="+mn-cs"/>
              </a:rPr>
              <a:t>A spokeswoman added: "Significant research indicates that this level of violence to animals can often progress as teenagers get older.“</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Impact on dogs (Top right)</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Behaviours such as avoidance (</a:t>
            </a:r>
            <a:r>
              <a:rPr lang="en-GB" sz="1200" b="0" i="0" u="none" strike="noStrike" kern="1200" baseline="0" dirty="0" err="1">
                <a:solidFill>
                  <a:schemeClr val="tx1"/>
                </a:solidFill>
                <a:latin typeface="+mn-lt"/>
                <a:ea typeface="+mn-ea"/>
                <a:cs typeface="+mn-cs"/>
              </a:rPr>
              <a:t>eg</a:t>
            </a:r>
            <a:r>
              <a:rPr lang="en-GB" sz="1200" b="0" i="0" u="none" strike="noStrike" kern="1200" baseline="0" dirty="0">
                <a:solidFill>
                  <a:schemeClr val="tx1"/>
                </a:solidFill>
                <a:latin typeface="+mn-lt"/>
                <a:ea typeface="+mn-ea"/>
                <a:cs typeface="+mn-cs"/>
              </a:rPr>
              <a:t>. hiding away, not eating and agitation) and overt behaviours (</a:t>
            </a:r>
            <a:r>
              <a:rPr lang="en-GB" sz="1200" b="0" i="0" u="none" strike="noStrike" kern="1200" baseline="0" dirty="0" err="1">
                <a:solidFill>
                  <a:schemeClr val="tx1"/>
                </a:solidFill>
                <a:latin typeface="+mn-lt"/>
                <a:ea typeface="+mn-ea"/>
                <a:cs typeface="+mn-cs"/>
              </a:rPr>
              <a:t>eg</a:t>
            </a:r>
            <a:r>
              <a:rPr lang="en-GB" sz="1200" b="0" i="0" u="none" strike="noStrike" kern="1200" baseline="0" dirty="0">
                <a:solidFill>
                  <a:schemeClr val="tx1"/>
                </a:solidFill>
                <a:latin typeface="+mn-lt"/>
                <a:ea typeface="+mn-ea"/>
                <a:cs typeface="+mn-cs"/>
              </a:rPr>
              <a:t>. barking,</a:t>
            </a:r>
          </a:p>
          <a:p>
            <a:r>
              <a:rPr lang="en-GB" sz="1200" b="0" i="0" u="none" strike="noStrike" kern="1200" baseline="0" dirty="0">
                <a:solidFill>
                  <a:schemeClr val="tx1"/>
                </a:solidFill>
                <a:latin typeface="+mn-lt"/>
                <a:ea typeface="+mn-ea"/>
                <a:cs typeface="+mn-cs"/>
              </a:rPr>
              <a:t>spinning, tail-chewing) that occur as dogs try to cope with the perceived threat.</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Dogs exhibiting a strong ‘flight response’, - may injure themselves or others.</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Damage to furnishings and carpets as dogs may try to chew or dig their way out of rooms when shut in to get</a:t>
            </a:r>
          </a:p>
          <a:p>
            <a:r>
              <a:rPr lang="en-GB" sz="1200" b="0" i="0" u="none" strike="noStrike" kern="1200" baseline="0" dirty="0">
                <a:solidFill>
                  <a:schemeClr val="tx1"/>
                </a:solidFill>
                <a:latin typeface="+mn-lt"/>
                <a:ea typeface="+mn-ea"/>
                <a:cs typeface="+mn-cs"/>
              </a:rPr>
              <a:t>away from the noise.</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These behaviours can be extremely challenging for owners to address because fireworks remain out of their</a:t>
            </a:r>
          </a:p>
          <a:p>
            <a:r>
              <a:rPr lang="en-GB" sz="1200" b="0" i="0" u="none" strike="noStrike" kern="1200" baseline="0" dirty="0">
                <a:solidFill>
                  <a:schemeClr val="tx1"/>
                </a:solidFill>
                <a:latin typeface="+mn-lt"/>
                <a:ea typeface="+mn-ea"/>
                <a:cs typeface="+mn-cs"/>
              </a:rPr>
              <a:t>control and therefore they are unable to remove the triggers for their dog’s fearful behaviour.</a:t>
            </a:r>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Impact on other</a:t>
            </a:r>
            <a:r>
              <a:rPr lang="en-GB" sz="1200" b="1" kern="1200" baseline="0" dirty="0">
                <a:solidFill>
                  <a:schemeClr val="tx1"/>
                </a:solidFill>
                <a:effectLst/>
                <a:latin typeface="+mn-lt"/>
                <a:ea typeface="+mn-ea"/>
                <a:cs typeface="+mn-cs"/>
              </a:rPr>
              <a:t> animals – please refer to Scottish SPCA / BVA Handout</a:t>
            </a:r>
          </a:p>
          <a:p>
            <a:endParaRPr lang="en-GB" b="1" dirty="0"/>
          </a:p>
        </p:txBody>
      </p:sp>
      <p:sp>
        <p:nvSpPr>
          <p:cNvPr id="4" name="Slide Number Placeholder 3"/>
          <p:cNvSpPr>
            <a:spLocks noGrp="1"/>
          </p:cNvSpPr>
          <p:nvPr>
            <p:ph type="sldNum" sz="quarter" idx="10"/>
          </p:nvPr>
        </p:nvSpPr>
        <p:spPr/>
        <p:txBody>
          <a:bodyPr/>
          <a:lstStyle/>
          <a:p>
            <a:fld id="{94653A77-2398-4679-8852-63DDEC012D44}" type="slidenum">
              <a:rPr lang="en-GB" smtClean="0"/>
              <a:t>10</a:t>
            </a:fld>
            <a:endParaRPr lang="en-GB"/>
          </a:p>
        </p:txBody>
      </p:sp>
    </p:spTree>
    <p:extLst>
      <p:ext uri="{BB962C8B-B14F-4D97-AF65-F5344CB8AC3E}">
        <p14:creationId xmlns:p14="http://schemas.microsoft.com/office/powerpoint/2010/main" val="647416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"Emergency services act"</a:t>
            </a:r>
            <a:endParaRPr lang="en-US" dirty="0"/>
          </a:p>
          <a:p>
            <a:r>
              <a:rPr lang="en-US" dirty="0">
                <a:cs typeface="Calibri"/>
              </a:rPr>
              <a:t>Use of vehicle dash cams</a:t>
            </a:r>
          </a:p>
          <a:p>
            <a:r>
              <a:rPr lang="en-US" dirty="0">
                <a:cs typeface="Calibri"/>
              </a:rPr>
              <a:t>Its not only physical attacks but includes verbal abuse.</a:t>
            </a:r>
          </a:p>
          <a:p>
            <a:r>
              <a:rPr lang="en-US" dirty="0">
                <a:cs typeface="Calibri"/>
              </a:rPr>
              <a:t>Some areas will have to wait for police escorts prior to entering.</a:t>
            </a:r>
          </a:p>
          <a:p>
            <a:endParaRPr lang="en-US" dirty="0">
              <a:cs typeface="Calibri"/>
            </a:endParaRPr>
          </a:p>
          <a:p>
            <a:r>
              <a:rPr lang="en-US" dirty="0"/>
              <a:t>Paraphrasing ACO Lewis Ramsay –</a:t>
            </a:r>
            <a:endParaRPr lang="en-US" dirty="0">
              <a:cs typeface="Calibri"/>
            </a:endParaRPr>
          </a:p>
          <a:p>
            <a:r>
              <a:rPr lang="en-US" dirty="0"/>
              <a:t>“Firefighters are here to protect you and to make sure you have a safe Bonfire Night. They are someone’s Father, Brother, Mother, Sister- they are a part of your community. Do not Abuse or attack our crews during this Bonfire period”</a:t>
            </a:r>
            <a:endParaRPr lang="en-US" dirty="0">
              <a:cs typeface="Calibri"/>
            </a:endParaRPr>
          </a:p>
          <a:p>
            <a:r>
              <a:rPr lang="en-US" dirty="0"/>
              <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94653A77-2398-4679-8852-63DDEC012D44}" type="slidenum">
              <a:rPr lang="en-GB" smtClean="0"/>
              <a:t>11</a:t>
            </a:fld>
            <a:endParaRPr lang="en-GB"/>
          </a:p>
        </p:txBody>
      </p:sp>
    </p:spTree>
    <p:extLst>
      <p:ext uri="{BB962C8B-B14F-4D97-AF65-F5344CB8AC3E}">
        <p14:creationId xmlns:p14="http://schemas.microsoft.com/office/powerpoint/2010/main" val="3225441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Discuss Why would reporting something you know, help the fire service?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If you know or suspect anything about fires that have been started deliberately in your area or who is responsible for fireworks misuse, you can be fearless in speaking up 100% anonymously at fearless.org</a:t>
            </a:r>
          </a:p>
          <a:p>
            <a:r>
              <a:rPr lang="en-GB" sz="1200" b="0" i="0" kern="1200" dirty="0">
                <a:solidFill>
                  <a:schemeClr val="tx1"/>
                </a:solidFill>
                <a:effectLst/>
                <a:latin typeface="+mn-lt"/>
                <a:ea typeface="+mn-ea"/>
                <a:cs typeface="+mn-cs"/>
              </a:rPr>
              <a:t>They can’t track your IP address or any contact details. Simply tell them what you know NOT who you are.</a:t>
            </a:r>
          </a:p>
          <a:p>
            <a:r>
              <a:rPr lang="en-GB" sz="1200" b="0" i="0" kern="1200" dirty="0">
                <a:solidFill>
                  <a:schemeClr val="tx1"/>
                </a:solidFill>
                <a:effectLst/>
                <a:latin typeface="+mn-lt"/>
                <a:ea typeface="+mn-ea"/>
                <a:cs typeface="+mn-cs"/>
                <a:hlinkClick r:id="rId3"/>
              </a:rPr>
              <a:t>www.fearless.org</a:t>
            </a: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0B3A953-BEB6-443A-AF87-2B313E4BC684}" type="slidenum">
              <a:rPr lang="en-GB" smtClean="0"/>
              <a:t>12</a:t>
            </a:fld>
            <a:endParaRPr lang="en-GB"/>
          </a:p>
        </p:txBody>
      </p:sp>
    </p:spTree>
    <p:extLst>
      <p:ext uri="{BB962C8B-B14F-4D97-AF65-F5344CB8AC3E}">
        <p14:creationId xmlns:p14="http://schemas.microsoft.com/office/powerpoint/2010/main" val="1499891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Any Questions about bonfires or fireworks?</a:t>
            </a:r>
          </a:p>
          <a:p>
            <a:endParaRPr lang="en-GB" dirty="0"/>
          </a:p>
        </p:txBody>
      </p:sp>
      <p:sp>
        <p:nvSpPr>
          <p:cNvPr id="4" name="Slide Number Placeholder 3"/>
          <p:cNvSpPr>
            <a:spLocks noGrp="1"/>
          </p:cNvSpPr>
          <p:nvPr>
            <p:ph type="sldNum" sz="quarter" idx="10"/>
          </p:nvPr>
        </p:nvSpPr>
        <p:spPr/>
        <p:txBody>
          <a:bodyPr/>
          <a:lstStyle/>
          <a:p>
            <a:fld id="{94653A77-2398-4679-8852-63DDEC012D44}" type="slidenum">
              <a:rPr lang="en-GB" smtClean="0"/>
              <a:t>13</a:t>
            </a:fld>
            <a:endParaRPr lang="en-GB"/>
          </a:p>
        </p:txBody>
      </p:sp>
    </p:spTree>
    <p:extLst>
      <p:ext uri="{BB962C8B-B14F-4D97-AF65-F5344CB8AC3E}">
        <p14:creationId xmlns:p14="http://schemas.microsoft.com/office/powerpoint/2010/main" val="3342960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Unsupervised bonfires put an additional strain on SFRS.  2020 – This year due to the current situation with Covid-19 events maybe limited or cancelled.  It is therefore more important to make sure if you have to have a bonfire that you and those with you are safe.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ASK</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If your parent/guardian is having a bonfire what should they consider?</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ANSWER</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One person should be responsible for the bonfire</a:t>
            </a:r>
          </a:p>
          <a:p>
            <a:pPr lvl="0"/>
            <a:r>
              <a:rPr lang="en-GB" sz="1200" kern="1200" dirty="0">
                <a:solidFill>
                  <a:schemeClr val="tx1"/>
                </a:solidFill>
                <a:effectLst/>
                <a:latin typeface="+mn-lt"/>
                <a:ea typeface="+mn-ea"/>
                <a:cs typeface="+mn-cs"/>
              </a:rPr>
              <a:t>Children should be supervised always</a:t>
            </a:r>
          </a:p>
          <a:p>
            <a:pPr lvl="0"/>
            <a:r>
              <a:rPr lang="en-GB" sz="1200" kern="1200" dirty="0">
                <a:solidFill>
                  <a:schemeClr val="tx1"/>
                </a:solidFill>
                <a:effectLst/>
                <a:latin typeface="+mn-lt"/>
                <a:ea typeface="+mn-ea"/>
                <a:cs typeface="+mn-cs"/>
              </a:rPr>
              <a:t>Keep a safe distance away from lit bonfires</a:t>
            </a:r>
          </a:p>
          <a:p>
            <a:pPr lvl="0"/>
            <a:r>
              <a:rPr lang="en-GB" sz="1200" kern="1200" dirty="0">
                <a:solidFill>
                  <a:schemeClr val="tx1"/>
                </a:solidFill>
                <a:effectLst/>
                <a:latin typeface="+mn-lt"/>
                <a:ea typeface="+mn-ea"/>
                <a:cs typeface="+mn-cs"/>
              </a:rPr>
              <a:t>Never throw fireworks or aerosols into bonfires</a:t>
            </a:r>
          </a:p>
          <a:p>
            <a:pPr lvl="0"/>
            <a:r>
              <a:rPr lang="en-GB" sz="1200" kern="1200" dirty="0">
                <a:solidFill>
                  <a:schemeClr val="tx1"/>
                </a:solidFill>
                <a:effectLst/>
                <a:latin typeface="+mn-lt"/>
                <a:ea typeface="+mn-ea"/>
                <a:cs typeface="+mn-cs"/>
              </a:rPr>
              <a:t>Keep a bucket of water handy in case of an accident</a:t>
            </a:r>
          </a:p>
          <a:p>
            <a:pPr lvl="0"/>
            <a:r>
              <a:rPr lang="en-GB" sz="1200" kern="1200" dirty="0">
                <a:solidFill>
                  <a:schemeClr val="tx1"/>
                </a:solidFill>
                <a:effectLst/>
                <a:latin typeface="+mn-lt"/>
                <a:ea typeface="+mn-ea"/>
                <a:cs typeface="+mn-cs"/>
              </a:rPr>
              <a:t>Avoid loose clothing and tie back long hair</a:t>
            </a:r>
          </a:p>
          <a:p>
            <a:pPr lvl="0"/>
            <a:r>
              <a:rPr lang="en-GB" sz="1200" kern="1200" dirty="0">
                <a:solidFill>
                  <a:schemeClr val="tx1"/>
                </a:solidFill>
                <a:effectLst/>
                <a:latin typeface="+mn-lt"/>
                <a:ea typeface="+mn-ea"/>
                <a:cs typeface="+mn-cs"/>
              </a:rPr>
              <a:t>At the end of the night, ensure that the fire is properly extinguished rather than leaving it to burn out.</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ASK</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What is a safe Bonfire?</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ANSWER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The following criteria in considering if the bonfire is safe: </a:t>
            </a:r>
          </a:p>
          <a:p>
            <a:r>
              <a:rPr lang="en-GB" sz="1200" kern="1200" dirty="0">
                <a:solidFill>
                  <a:schemeClr val="tx1"/>
                </a:solidFill>
                <a:effectLst/>
                <a:latin typeface="+mn-lt"/>
                <a:ea typeface="+mn-ea"/>
                <a:cs typeface="+mn-cs"/>
              </a:rPr>
              <a:t>• It is positioned more than 18m from buildings </a:t>
            </a:r>
          </a:p>
          <a:p>
            <a:r>
              <a:rPr lang="en-GB" sz="1200" kern="1200" dirty="0">
                <a:solidFill>
                  <a:schemeClr val="tx1"/>
                </a:solidFill>
                <a:effectLst/>
                <a:latin typeface="+mn-lt"/>
                <a:ea typeface="+mn-ea"/>
                <a:cs typeface="+mn-cs"/>
              </a:rPr>
              <a:t>• It is less than 2.5 m in height </a:t>
            </a:r>
          </a:p>
          <a:p>
            <a:r>
              <a:rPr lang="en-GB" sz="1200" kern="1200" dirty="0">
                <a:solidFill>
                  <a:schemeClr val="tx1"/>
                </a:solidFill>
                <a:effectLst/>
                <a:latin typeface="+mn-lt"/>
                <a:ea typeface="+mn-ea"/>
                <a:cs typeface="+mn-cs"/>
              </a:rPr>
              <a:t>• It is positioned away from overhead cables </a:t>
            </a:r>
          </a:p>
          <a:p>
            <a:r>
              <a:rPr lang="en-GB" sz="1200" kern="1200" dirty="0">
                <a:solidFill>
                  <a:schemeClr val="tx1"/>
                </a:solidFill>
                <a:effectLst/>
                <a:latin typeface="+mn-lt"/>
                <a:ea typeface="+mn-ea"/>
                <a:cs typeface="+mn-cs"/>
              </a:rPr>
              <a:t>• There are no ‘secondary hazards’ within it (particularly gas cylinders/aerosols) </a:t>
            </a:r>
          </a:p>
          <a:p>
            <a:r>
              <a:rPr lang="en-GB" sz="1200" kern="1200" dirty="0">
                <a:solidFill>
                  <a:schemeClr val="tx1"/>
                </a:solidFill>
                <a:effectLst/>
                <a:latin typeface="+mn-lt"/>
                <a:ea typeface="+mn-ea"/>
                <a:cs typeface="+mn-cs"/>
              </a:rPr>
              <a:t>• The bonfire is being supervised by a responsible adult</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If you are having your own bonfire remember to check for animals getting ready to hibernate.</a:t>
            </a:r>
            <a:endParaRPr lang="en-GB" dirty="0">
              <a:solidFill>
                <a:schemeClr val="bg1"/>
              </a:solidFill>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Reinforce that SFRS recommend everyone to attend an organised event.</a:t>
            </a:r>
            <a:r>
              <a:rPr lang="en-GB" sz="1200" kern="1200" dirty="0">
                <a:solidFill>
                  <a:schemeClr val="tx1"/>
                </a:solidFill>
                <a:effectLst/>
                <a:latin typeface="+mn-lt"/>
                <a:ea typeface="+mn-ea"/>
                <a:cs typeface="+mn-cs"/>
              </a:rPr>
              <a:t> You can find your nearest one on the SFRS website.</a:t>
            </a:r>
            <a:r>
              <a:rPr lang="en-GB" dirty="0"/>
              <a:t> </a:t>
            </a:r>
            <a:r>
              <a:rPr lang="en-GB" sz="1200" kern="1200" dirty="0">
                <a:solidFill>
                  <a:schemeClr val="tx1"/>
                </a:solidFill>
                <a:effectLst/>
                <a:latin typeface="+mn-lt"/>
                <a:ea typeface="+mn-ea"/>
                <a:cs typeface="+mn-cs"/>
              </a:rPr>
              <a:t> In </a:t>
            </a:r>
            <a:r>
              <a:rPr lang="en-GB" dirty="0"/>
              <a:t>2021</a:t>
            </a:r>
            <a:r>
              <a:rPr lang="en-GB" sz="1200" kern="1200" dirty="0">
                <a:solidFill>
                  <a:schemeClr val="tx1"/>
                </a:solidFill>
                <a:effectLst/>
                <a:latin typeface="+mn-lt"/>
                <a:ea typeface="+mn-ea"/>
                <a:cs typeface="+mn-cs"/>
              </a:rPr>
              <a:t> events may be limited or cancelled.</a:t>
            </a:r>
            <a:endParaRPr lang="en-GB" sz="1200" kern="1200" dirty="0">
              <a:solidFill>
                <a:schemeClr val="tx1"/>
              </a:solidFill>
              <a:effectLst/>
              <a:latin typeface="+mn-lt"/>
              <a:cs typeface="Calibri"/>
            </a:endParaRPr>
          </a:p>
          <a:p>
            <a:endParaRPr lang="en-GB" dirty="0"/>
          </a:p>
        </p:txBody>
      </p:sp>
      <p:sp>
        <p:nvSpPr>
          <p:cNvPr id="4" name="Slide Number Placeholder 3"/>
          <p:cNvSpPr>
            <a:spLocks noGrp="1"/>
          </p:cNvSpPr>
          <p:nvPr>
            <p:ph type="sldNum" sz="quarter" idx="10"/>
          </p:nvPr>
        </p:nvSpPr>
        <p:spPr/>
        <p:txBody>
          <a:bodyPr/>
          <a:lstStyle/>
          <a:p>
            <a:fld id="{94653A77-2398-4679-8852-63DDEC012D44}" type="slidenum">
              <a:rPr lang="en-GB" smtClean="0"/>
              <a:t>2</a:t>
            </a:fld>
            <a:endParaRPr lang="en-GB"/>
          </a:p>
        </p:txBody>
      </p:sp>
    </p:spTree>
    <p:extLst>
      <p:ext uri="{BB962C8B-B14F-4D97-AF65-F5344CB8AC3E}">
        <p14:creationId xmlns:p14="http://schemas.microsoft.com/office/powerpoint/2010/main" val="2744539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Discuss the firework code. Follow these simple guidelines to stay safe:</a:t>
            </a:r>
          </a:p>
          <a:p>
            <a:r>
              <a:rPr lang="en-GB" sz="1200" b="0" i="0" kern="1200" dirty="0">
                <a:solidFill>
                  <a:schemeClr val="tx1"/>
                </a:solidFill>
                <a:effectLst/>
                <a:latin typeface="+mn-lt"/>
                <a:ea typeface="+mn-ea"/>
                <a:cs typeface="+mn-cs"/>
              </a:rPr>
              <a:t>Only adults should deal with setting up firework displays, the lighting of fireworks and the safe disposal of fireworks once they have been used (and remember, alcohol and fireworks don't mix!). Children and young people should be supervised, and watch and enjoy fireworks at a safe distance.</a:t>
            </a:r>
          </a:p>
          <a:p>
            <a:r>
              <a:rPr lang="en-GB" sz="1200" b="0" i="0" kern="1200" dirty="0">
                <a:solidFill>
                  <a:schemeClr val="tx1"/>
                </a:solidFill>
                <a:effectLst/>
                <a:latin typeface="+mn-lt"/>
                <a:ea typeface="+mn-ea"/>
                <a:cs typeface="+mn-cs"/>
              </a:rPr>
              <a:t>1. Plan your firework display to make it safe and enjoyable, and ensure it finishes before 11pm</a:t>
            </a:r>
            <a:r>
              <a:rPr lang="en-GB" dirty="0"/>
              <a:t> (24:00 on 5th Nov, 01:00am for New years eve, Diwali, and Chinese New year)</a:t>
            </a:r>
            <a:endParaRPr lang="en-GB" sz="1200" b="0" i="0" kern="1200" dirty="0">
              <a:solidFill>
                <a:schemeClr val="tx1"/>
              </a:solidFill>
              <a:effectLst/>
              <a:latin typeface="+mn-lt"/>
              <a:cs typeface="Calibri"/>
            </a:endParaRPr>
          </a:p>
          <a:p>
            <a:r>
              <a:rPr lang="en-GB" sz="1200" b="0" i="0" kern="1200" dirty="0">
                <a:solidFill>
                  <a:schemeClr val="tx1"/>
                </a:solidFill>
                <a:effectLst/>
                <a:latin typeface="+mn-lt"/>
                <a:ea typeface="+mn-ea"/>
                <a:cs typeface="+mn-cs"/>
              </a:rPr>
              <a:t>2. Only buy fireworks with BS 7114 or CE mark, keep them in a closed metal box - take them out one at a time</a:t>
            </a:r>
          </a:p>
          <a:p>
            <a:r>
              <a:rPr lang="en-GB" sz="1200" b="0" i="0" kern="1200" dirty="0">
                <a:solidFill>
                  <a:schemeClr val="tx1"/>
                </a:solidFill>
                <a:effectLst/>
                <a:latin typeface="+mn-lt"/>
                <a:ea typeface="+mn-ea"/>
                <a:cs typeface="+mn-cs"/>
              </a:rPr>
              <a:t>3. Follow the instructions on each firework - read them in daylight or by torchlight, never by a naked flame.</a:t>
            </a:r>
          </a:p>
          <a:p>
            <a:r>
              <a:rPr lang="en-GB" sz="1200" b="0" i="0" kern="1200" dirty="0">
                <a:solidFill>
                  <a:schemeClr val="tx1"/>
                </a:solidFill>
                <a:effectLst/>
                <a:latin typeface="+mn-lt"/>
                <a:ea typeface="+mn-ea"/>
                <a:cs typeface="+mn-cs"/>
              </a:rPr>
              <a:t>4. Light the firework at arm's length with a taper and stand well back</a:t>
            </a:r>
          </a:p>
          <a:p>
            <a:r>
              <a:rPr lang="en-GB" sz="1200" b="0" i="0" kern="1200" dirty="0">
                <a:solidFill>
                  <a:schemeClr val="tx1"/>
                </a:solidFill>
                <a:effectLst/>
                <a:latin typeface="+mn-lt"/>
                <a:ea typeface="+mn-ea"/>
                <a:cs typeface="+mn-cs"/>
              </a:rPr>
              <a:t>5. Keep naked flames, including cigarettes, away from fireworks</a:t>
            </a:r>
          </a:p>
          <a:p>
            <a:r>
              <a:rPr lang="en-GB" sz="1200" b="0" i="0" kern="1200" dirty="0">
                <a:solidFill>
                  <a:schemeClr val="tx1"/>
                </a:solidFill>
                <a:effectLst/>
                <a:latin typeface="+mn-lt"/>
                <a:ea typeface="+mn-ea"/>
                <a:cs typeface="+mn-cs"/>
              </a:rPr>
              <a:t>6. Never return to a firework once it has been lit- even if it hasn't gone off it could still explode.</a:t>
            </a:r>
          </a:p>
          <a:p>
            <a:r>
              <a:rPr lang="en-GB" sz="1200" b="0" i="0" kern="1200" dirty="0">
                <a:solidFill>
                  <a:schemeClr val="tx1"/>
                </a:solidFill>
                <a:effectLst/>
                <a:latin typeface="+mn-lt"/>
                <a:ea typeface="+mn-ea"/>
                <a:cs typeface="+mn-cs"/>
              </a:rPr>
              <a:t>7. Don't put fireworks in pockets and never throw them</a:t>
            </a:r>
          </a:p>
          <a:p>
            <a:r>
              <a:rPr lang="en-GB" sz="1200" b="0" i="0" kern="1200" dirty="0">
                <a:solidFill>
                  <a:schemeClr val="tx1"/>
                </a:solidFill>
                <a:effectLst/>
                <a:latin typeface="+mn-lt"/>
                <a:ea typeface="+mn-ea"/>
                <a:cs typeface="+mn-cs"/>
              </a:rPr>
              <a:t>8. Direct any rocket fireworks well away from spectators</a:t>
            </a:r>
          </a:p>
          <a:p>
            <a:r>
              <a:rPr lang="en-GB" sz="1200" b="0" i="0" kern="1200" dirty="0">
                <a:solidFill>
                  <a:schemeClr val="tx1"/>
                </a:solidFill>
                <a:effectLst/>
                <a:latin typeface="+mn-lt"/>
                <a:ea typeface="+mn-ea"/>
                <a:cs typeface="+mn-cs"/>
              </a:rPr>
              <a:t>9. Never use paraffin or petrol on a bonfire</a:t>
            </a:r>
          </a:p>
          <a:p>
            <a:r>
              <a:rPr lang="en-GB" sz="1200" b="0" i="0" kern="1200" dirty="0">
                <a:solidFill>
                  <a:schemeClr val="tx1"/>
                </a:solidFill>
                <a:effectLst/>
                <a:latin typeface="+mn-lt"/>
                <a:ea typeface="+mn-ea"/>
                <a:cs typeface="+mn-cs"/>
              </a:rPr>
              <a:t>10. Make sure that the fire is out and surroundings are made safe before leaving.</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ASK</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Why do fireworks come in different shapes and sizes and are attractive to look at?</a:t>
            </a:r>
          </a:p>
          <a:p>
            <a:pPr marL="0" indent="0">
              <a:buFont typeface="Arial" panose="020B0604020202020204" pitchFamily="34" charset="0"/>
              <a:buNone/>
            </a:pPr>
            <a:endParaRPr lang="en-GB" sz="1200" kern="10" dirty="0">
              <a:ln w="98425">
                <a:noFill/>
                <a:round/>
                <a:headEnd/>
                <a:tailEnd/>
              </a:ln>
              <a:latin typeface="Arial Black" panose="020B0A04020102020204" pitchFamily="34" charset="0"/>
            </a:endParaRPr>
          </a:p>
          <a:p>
            <a:pPr marL="0" indent="0">
              <a:buFont typeface="Arial" panose="020B0604020202020204" pitchFamily="34" charset="0"/>
              <a:buNone/>
            </a:pPr>
            <a:endParaRPr lang="en-GB" sz="1200" kern="10" dirty="0">
              <a:ln w="98425">
                <a:noFill/>
                <a:round/>
                <a:headEnd/>
                <a:tailEnd/>
              </a:ln>
              <a:latin typeface="Arial Black" panose="020B0A04020102020204" pitchFamily="34" charset="0"/>
            </a:endParaRPr>
          </a:p>
          <a:p>
            <a:r>
              <a:rPr lang="en-GB" sz="1200" b="1" kern="1200" dirty="0">
                <a:solidFill>
                  <a:schemeClr val="tx1"/>
                </a:solidFill>
                <a:effectLst/>
                <a:latin typeface="+mn-lt"/>
                <a:ea typeface="+mn-ea"/>
                <a:cs typeface="+mn-cs"/>
              </a:rPr>
              <a:t>ANSWER</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is a marketing technique as it makes them look exciting and fun. It is one of the ways that the firework manufacturers can sell these fireworks to the parents or guardians of the pupils and the public</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ASK</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Why should Fireworks not be kept in your pocket?</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ANSWER</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friction could cause the firework to go off, causing serious injury and permanent damage.</a:t>
            </a:r>
          </a:p>
          <a:p>
            <a:pPr marL="0" indent="0">
              <a:buFont typeface="Arial" panose="020B0604020202020204" pitchFamily="34" charset="0"/>
              <a:buNone/>
            </a:pPr>
            <a:endParaRPr lang="en-GB" sz="1200" kern="10" dirty="0">
              <a:ln w="98425">
                <a:noFill/>
                <a:round/>
                <a:headEnd/>
                <a:tailEnd/>
              </a:ln>
              <a:latin typeface="Arial Black" panose="020B0A04020102020204" pitchFamily="34" charset="0"/>
            </a:endParaRPr>
          </a:p>
          <a:p>
            <a:pPr marL="0" indent="0">
              <a:buFont typeface="Arial" panose="020B0604020202020204" pitchFamily="34" charset="0"/>
              <a:buNone/>
            </a:pPr>
            <a:endParaRPr lang="en-GB" sz="1200" kern="10" dirty="0">
              <a:ln w="98425">
                <a:noFill/>
                <a:round/>
                <a:headEnd/>
                <a:tailEnd/>
              </a:ln>
              <a:latin typeface="Arial Black" panose="020B0A04020102020204" pitchFamily="34" charset="0"/>
            </a:endParaRPr>
          </a:p>
          <a:p>
            <a:pPr marL="171450" indent="-171450">
              <a:buFont typeface="Arial" panose="020B0604020202020204" pitchFamily="34" charset="0"/>
              <a:buChar char="•"/>
            </a:pPr>
            <a:endParaRPr lang="en-GB" sz="1200" kern="10" dirty="0">
              <a:ln w="22225">
                <a:noFill/>
                <a:round/>
                <a:headEnd/>
                <a:tailEnd/>
              </a:ln>
              <a:latin typeface="Arial Black" panose="020B0A04020102020204" pitchFamily="34" charset="0"/>
            </a:endParaRPr>
          </a:p>
          <a:p>
            <a:pPr marL="171450" indent="-171450">
              <a:buFont typeface="Arial" panose="020B0604020202020204" pitchFamily="34" charset="0"/>
              <a:buChar char="•"/>
            </a:pPr>
            <a:endParaRPr lang="en-GB" sz="1200" kern="10" dirty="0">
              <a:ln w="22225">
                <a:noFill/>
                <a:round/>
                <a:headEnd/>
                <a:tailEnd/>
              </a:ln>
              <a:latin typeface="Arial Black" panose="020B0A04020102020204" pitchFamily="34" charset="0"/>
            </a:endParaRPr>
          </a:p>
          <a:p>
            <a:endParaRPr lang="en-GB" sz="1200" kern="10" dirty="0">
              <a:ln w="22225">
                <a:noFill/>
                <a:round/>
                <a:headEnd/>
                <a:tailEnd/>
              </a:ln>
              <a:latin typeface="Arial Black" panose="020B0A04020102020204" pitchFamily="34" charset="0"/>
            </a:endParaRPr>
          </a:p>
          <a:p>
            <a:pPr marL="171450" indent="-171450">
              <a:buFont typeface="Arial" panose="020B0604020202020204" pitchFamily="34" charset="0"/>
              <a:buChar char="•"/>
            </a:pPr>
            <a:endParaRPr lang="en-GB" sz="1200" kern="10" dirty="0">
              <a:ln w="22225">
                <a:noFill/>
                <a:round/>
                <a:headEnd/>
                <a:tailEnd/>
              </a:ln>
              <a:solidFill>
                <a:prstClr val="black"/>
              </a:solidFill>
              <a:latin typeface="Arial Black" panose="020B0A04020102020204" pitchFamily="34" charset="0"/>
            </a:endParaRPr>
          </a:p>
          <a:p>
            <a:pPr marL="171450" indent="-171450">
              <a:buFont typeface="Arial" panose="020B0604020202020204" pitchFamily="34" charset="0"/>
              <a:buChar char="•"/>
            </a:pPr>
            <a:endParaRPr lang="en-GB" sz="1200" kern="10" dirty="0">
              <a:ln w="22225">
                <a:noFill/>
                <a:round/>
                <a:headEnd/>
                <a:tailEnd/>
              </a:ln>
              <a:latin typeface="Arial Black" panose="020B0A04020102020204" pitchFamily="34" charset="0"/>
            </a:endParaRPr>
          </a:p>
          <a:p>
            <a:pPr marL="171450" indent="-171450">
              <a:buFont typeface="Arial" panose="020B0604020202020204" pitchFamily="34" charset="0"/>
              <a:buChar char="•"/>
            </a:pPr>
            <a:endParaRPr lang="en-GB" sz="1200" kern="10" dirty="0">
              <a:ln w="22225">
                <a:noFill/>
                <a:round/>
                <a:headEnd/>
                <a:tailEnd/>
              </a:ln>
              <a:latin typeface="Arial Black" panose="020B0A04020102020204" pitchFamily="34" charset="0"/>
            </a:endParaRPr>
          </a:p>
          <a:p>
            <a:endParaRPr lang="en-GB" sz="1200" dirty="0">
              <a:latin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94653A77-2398-4679-8852-63DDEC012D44}" type="slidenum">
              <a:rPr lang="en-GB" smtClean="0"/>
              <a:t>3</a:t>
            </a:fld>
            <a:endParaRPr lang="en-GB"/>
          </a:p>
        </p:txBody>
      </p:sp>
    </p:spTree>
    <p:extLst>
      <p:ext uri="{BB962C8B-B14F-4D97-AF65-F5344CB8AC3E}">
        <p14:creationId xmlns:p14="http://schemas.microsoft.com/office/powerpoint/2010/main" val="565716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Discuss how unofficial bonfires place a huge strain on fire and rescue resources and that they should help the fire service on bonfire night by attending an official display.</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a:buFont typeface="Arial" panose="020B0604020202020204" pitchFamily="34" charset="0"/>
            </a:pPr>
            <a:endParaRPr lang="en-GB" sz="1200" b="1" kern="1200" dirty="0">
              <a:solidFill>
                <a:schemeClr val="tx1"/>
              </a:solidFill>
              <a:effectLst/>
              <a:latin typeface="+mn-lt"/>
              <a:cs typeface="Calibri" panose="020F0502020204030204"/>
            </a:endParaRPr>
          </a:p>
        </p:txBody>
      </p:sp>
      <p:sp>
        <p:nvSpPr>
          <p:cNvPr id="4" name="Slide Number Placeholder 3"/>
          <p:cNvSpPr>
            <a:spLocks noGrp="1"/>
          </p:cNvSpPr>
          <p:nvPr>
            <p:ph type="sldNum" sz="quarter" idx="10"/>
          </p:nvPr>
        </p:nvSpPr>
        <p:spPr/>
        <p:txBody>
          <a:bodyPr/>
          <a:lstStyle/>
          <a:p>
            <a:fld id="{94653A77-2398-4679-8852-63DDEC012D44}" type="slidenum">
              <a:rPr lang="en-GB" smtClean="0"/>
              <a:t>4</a:t>
            </a:fld>
            <a:endParaRPr lang="en-GB"/>
          </a:p>
        </p:txBody>
      </p:sp>
    </p:spTree>
    <p:extLst>
      <p:ext uri="{BB962C8B-B14F-4D97-AF65-F5344CB8AC3E}">
        <p14:creationId xmlns:p14="http://schemas.microsoft.com/office/powerpoint/2010/main" val="2877027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dirty="0"/>
              <a:t>Amending the times of day fireworks can be sold to the general public to during the daytime hours of 7am and 6pm, subject to the exceptions set out in the regulations and alongside existing requirements on retailers around sale and storage licenses.  </a:t>
            </a:r>
            <a:endParaRPr lang="en-US"/>
          </a:p>
          <a:p>
            <a:pPr marL="285750" lvl="1" indent="-285750">
              <a:buFont typeface="Arial"/>
              <a:buChar char="•"/>
            </a:pPr>
            <a:r>
              <a:rPr lang="en-US" dirty="0"/>
              <a:t>The quantity of fireworks that can be supplied to the general public is restricted to 5kg at any one time, subject to exemptions set out in the regulations. </a:t>
            </a:r>
            <a:endParaRPr lang="en-US" dirty="0">
              <a:cs typeface="Calibri"/>
            </a:endParaRPr>
          </a:p>
          <a:p>
            <a:pPr marL="285750" lvl="2" indent="-285750">
              <a:buFont typeface="Arial"/>
              <a:buChar char="•"/>
            </a:pPr>
            <a:r>
              <a:rPr lang="en-US" dirty="0"/>
              <a:t>Changes the times of day fireworks can be used by the general public to between 6pm and 11pm, with the exception of 5 November (when they can be used from 6pm until midnight), New Year’s Eve, the night of Chinese New Year and the night of Diwali (when they can be used from 6pm until 1am).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94653A77-2398-4679-8852-63DDEC012D44}" type="slidenum">
              <a:rPr lang="en-GB" smtClean="0"/>
              <a:t>5</a:t>
            </a:fld>
            <a:endParaRPr lang="en-GB"/>
          </a:p>
        </p:txBody>
      </p:sp>
    </p:spTree>
    <p:extLst>
      <p:ext uri="{BB962C8B-B14F-4D97-AF65-F5344CB8AC3E}">
        <p14:creationId xmlns:p14="http://schemas.microsoft.com/office/powerpoint/2010/main" val="6509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Discuss that if SFRS are mobilised to bonfires that have spread, due to bad planning, or hoax calls, this puts a strain on resources that may be required elsewhere.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Highlight that it is not just hoax calls that put extra strain on SFRS but badly planned and positioned bonfires can lead to fire spread, which could have been avoided if precautions had been taken.</a:t>
            </a:r>
            <a:endParaRPr lang="en-GB"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may also want to discuss some of the topics below or ask the class if they are True/False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It is an offence:</a:t>
            </a:r>
          </a:p>
          <a:p>
            <a:r>
              <a:rPr lang="en-GB" sz="1200" kern="1200" dirty="0">
                <a:solidFill>
                  <a:schemeClr val="tx1"/>
                </a:solidFill>
                <a:effectLst/>
                <a:latin typeface="+mn-lt"/>
                <a:ea typeface="+mn-ea"/>
                <a:cs typeface="+mn-cs"/>
              </a:rPr>
              <a:t>To set off fireworks</a:t>
            </a:r>
            <a:r>
              <a:rPr lang="en-GB" dirty="0"/>
              <a:t> (by the general public) out-with the hours 6pm and 11pm </a:t>
            </a:r>
            <a:r>
              <a:rPr lang="en-GB" sz="1200" kern="1200" dirty="0">
                <a:solidFill>
                  <a:schemeClr val="tx1"/>
                </a:solidFill>
                <a:effectLst/>
                <a:latin typeface="+mn-lt"/>
                <a:ea typeface="+mn-ea"/>
                <a:cs typeface="+mn-cs"/>
              </a:rPr>
              <a:t>(or after midnight on bonfire night</a:t>
            </a:r>
            <a:r>
              <a:rPr lang="en-GB" dirty="0"/>
              <a:t>, 1 am new years eve, Chinese new year, Diwali).</a:t>
            </a:r>
            <a:endParaRPr lang="en-GB" sz="1200" kern="1200" dirty="0">
              <a:solidFill>
                <a:schemeClr val="tx1"/>
              </a:solidFill>
              <a:effectLst/>
              <a:latin typeface="+mn-lt"/>
              <a:cs typeface="Calibri"/>
            </a:endParaRPr>
          </a:p>
          <a:p>
            <a:pPr lvl="0"/>
            <a:r>
              <a:rPr lang="en-GB" sz="1200" kern="1200" dirty="0">
                <a:solidFill>
                  <a:schemeClr val="tx1"/>
                </a:solidFill>
                <a:effectLst/>
                <a:latin typeface="+mn-lt"/>
                <a:ea typeface="+mn-ea"/>
                <a:cs typeface="+mn-cs"/>
              </a:rPr>
              <a:t>To modify, tamper with or misuse fireworks.</a:t>
            </a:r>
          </a:p>
          <a:p>
            <a:pPr lvl="0"/>
            <a:r>
              <a:rPr lang="en-GB" sz="1200" kern="1200" dirty="0">
                <a:solidFill>
                  <a:schemeClr val="tx1"/>
                </a:solidFill>
                <a:effectLst/>
                <a:latin typeface="+mn-lt"/>
                <a:ea typeface="+mn-ea"/>
                <a:cs typeface="+mn-cs"/>
              </a:rPr>
              <a:t>To throw or set off fireworks in any highway, street, thoroughfare or public place.</a:t>
            </a:r>
          </a:p>
          <a:p>
            <a:r>
              <a:rPr lang="en-GB" sz="1200" kern="1200" dirty="0">
                <a:solidFill>
                  <a:schemeClr val="tx1"/>
                </a:solidFill>
                <a:effectLst/>
                <a:latin typeface="+mn-lt"/>
                <a:ea typeface="+mn-ea"/>
                <a:cs typeface="+mn-cs"/>
              </a:rPr>
              <a:t>To sell fireworks to anyone under 18</a:t>
            </a:r>
            <a:r>
              <a:rPr lang="en-GB" dirty="0"/>
              <a:t> and out-with the hours of 7am and 6pm</a:t>
            </a:r>
            <a:endParaRPr lang="en-GB" sz="1200" kern="1200" dirty="0">
              <a:solidFill>
                <a:schemeClr val="tx1"/>
              </a:solidFill>
              <a:effectLst/>
              <a:latin typeface="+mn-lt"/>
              <a:cs typeface="Calibri"/>
            </a:endParaRPr>
          </a:p>
          <a:p>
            <a:pPr lvl="0"/>
            <a:r>
              <a:rPr lang="en-GB" sz="1200" kern="1200" dirty="0">
                <a:solidFill>
                  <a:schemeClr val="tx1"/>
                </a:solidFill>
                <a:effectLst/>
                <a:latin typeface="+mn-lt"/>
                <a:ea typeface="+mn-ea"/>
                <a:cs typeface="+mn-cs"/>
              </a:rPr>
              <a:t>For anyone under 18 to possess fireworks in a public place.</a:t>
            </a:r>
          </a:p>
          <a:p>
            <a:pPr lvl="0"/>
            <a:r>
              <a:rPr lang="en-GB" sz="1200" kern="1200" dirty="0">
                <a:solidFill>
                  <a:schemeClr val="tx1"/>
                </a:solidFill>
                <a:effectLst/>
                <a:latin typeface="+mn-lt"/>
                <a:ea typeface="+mn-ea"/>
                <a:cs typeface="+mn-cs"/>
              </a:rPr>
              <a:t>For anyone other than a firework professional to possess display category fireworks.</a:t>
            </a:r>
          </a:p>
          <a:p>
            <a:pPr lvl="0"/>
            <a:r>
              <a:rPr lang="en-GB" sz="1200" kern="1200" dirty="0">
                <a:solidFill>
                  <a:schemeClr val="tx1"/>
                </a:solidFill>
                <a:effectLst/>
                <a:latin typeface="+mn-lt"/>
                <a:ea typeface="+mn-ea"/>
                <a:cs typeface="+mn-cs"/>
              </a:rPr>
              <a:t>To cause unnecessary suffering to any domestic or captive animals.</a:t>
            </a:r>
          </a:p>
          <a:p>
            <a:r>
              <a:rPr lang="en-GB" dirty="0">
                <a:cs typeface="Calibri"/>
              </a:rPr>
              <a:t>To buy more than 5kg of fireworks</a:t>
            </a:r>
            <a:endParaRPr lang="en-GB" dirty="0"/>
          </a:p>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Explain the following:</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Hoax calls cost are approximately £2000 every time an appliance is mobilised whether this is to a real incident or a malicious one, it also reduces available resources from that area.  Discuss the cost, not only in terms of monetary value but the potential cost in life due to resources being deployed maliciously when there could be an incident with a savable life.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653A77-2398-4679-8852-63DDEC012D44}" type="slidenum">
              <a:rPr lang="en-GB" smtClean="0"/>
              <a:t>6</a:t>
            </a:fld>
            <a:endParaRPr lang="en-GB"/>
          </a:p>
        </p:txBody>
      </p:sp>
    </p:spTree>
    <p:extLst>
      <p:ext uri="{BB962C8B-B14F-4D97-AF65-F5344CB8AC3E}">
        <p14:creationId xmlns:p14="http://schemas.microsoft.com/office/powerpoint/2010/main" val="2506540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7   Hoax Calls Cost Lives</a:t>
            </a:r>
          </a:p>
          <a:p>
            <a:endParaRPr lang="en-GB" b="1" dirty="0"/>
          </a:p>
          <a:p>
            <a:pPr eaLnBrk="0" fontAlgn="base" hangingPunct="0"/>
            <a:r>
              <a:rPr lang="en-GB" b="1" dirty="0"/>
              <a:t>Discuss </a:t>
            </a:r>
            <a:r>
              <a:rPr lang="en-GB" b="0" dirty="0"/>
              <a:t>the details on the slide.</a:t>
            </a:r>
            <a:r>
              <a:rPr lang="en-GB" sz="1200" b="1" kern="1200" dirty="0">
                <a:solidFill>
                  <a:schemeClr val="tx1"/>
                </a:solidFill>
                <a:effectLst/>
                <a:latin typeface="+mn-lt"/>
                <a:ea typeface="+mn-ea"/>
                <a:cs typeface="+mn-cs"/>
              </a:rPr>
              <a:t> </a:t>
            </a:r>
          </a:p>
          <a:p>
            <a:pPr eaLnBrk="0" fontAlgn="base" hangingPunct="0"/>
            <a:endParaRPr lang="en-GB" sz="1200" b="1" kern="1200" dirty="0">
              <a:solidFill>
                <a:schemeClr val="tx1"/>
              </a:solidFill>
              <a:effectLst/>
              <a:latin typeface="+mn-lt"/>
              <a:ea typeface="+mn-ea"/>
              <a:cs typeface="+mn-cs"/>
            </a:endParaRPr>
          </a:p>
          <a:p>
            <a:pPr eaLnBrk="0" fontAlgn="base" hangingPunct="0"/>
            <a:r>
              <a:rPr lang="en-GB" sz="1200" b="1" kern="1200" dirty="0">
                <a:solidFill>
                  <a:schemeClr val="tx1"/>
                </a:solidFill>
                <a:effectLst/>
                <a:latin typeface="+mn-lt"/>
                <a:ea typeface="+mn-ea"/>
                <a:cs typeface="+mn-cs"/>
              </a:rPr>
              <a:t>Explain and Discuss</a:t>
            </a:r>
          </a:p>
          <a:p>
            <a:pPr eaLnBrk="0" fontAlgn="base" hangingPunct="0"/>
            <a:endParaRPr lang="en-GB" sz="1200" kern="1200" dirty="0">
              <a:solidFill>
                <a:schemeClr val="tx1"/>
              </a:solidFill>
              <a:effectLst/>
              <a:latin typeface="+mn-lt"/>
              <a:ea typeface="+mn-ea"/>
              <a:cs typeface="+mn-cs"/>
            </a:endParaRPr>
          </a:p>
          <a:p>
            <a:pPr eaLnBrk="0" fontAlgn="base" hangingPunct="0"/>
            <a:r>
              <a:rPr lang="en-GB" sz="1200" kern="1200" dirty="0">
                <a:solidFill>
                  <a:schemeClr val="tx1"/>
                </a:solidFill>
                <a:effectLst/>
                <a:latin typeface="+mn-lt"/>
                <a:ea typeface="+mn-ea"/>
                <a:cs typeface="+mn-cs"/>
              </a:rPr>
              <a:t>The SFRS could be delayed in attending a real emergency if they are called out to a false alarm.  It could be someone you know who is in danger!  This is extremely serious as they may not be able to attend fire calls such as:</a:t>
            </a:r>
          </a:p>
          <a:p>
            <a:pPr eaLnBrk="0" fontAlgn="base" hangingPunct="0"/>
            <a:endParaRPr lang="en-GB" sz="1200" kern="1200" dirty="0">
              <a:solidFill>
                <a:schemeClr val="tx1"/>
              </a:solidFill>
              <a:effectLst/>
              <a:latin typeface="+mn-lt"/>
              <a:ea typeface="+mn-ea"/>
              <a:cs typeface="+mn-cs"/>
            </a:endParaRPr>
          </a:p>
          <a:p>
            <a:pPr marL="171450" lvl="0" indent="-171450" eaLnBrk="0" fontAlgn="base" hangingPunct="0">
              <a:buFont typeface="Arial" pitchFamily="34" charset="0"/>
              <a:buChar char="•"/>
            </a:pPr>
            <a:r>
              <a:rPr lang="en-GB" sz="1200" kern="1200" dirty="0">
                <a:solidFill>
                  <a:schemeClr val="tx1"/>
                </a:solidFill>
                <a:effectLst/>
                <a:latin typeface="+mn-lt"/>
                <a:ea typeface="+mn-ea"/>
                <a:cs typeface="+mn-cs"/>
              </a:rPr>
              <a:t>House Fires</a:t>
            </a:r>
          </a:p>
          <a:p>
            <a:pPr marL="171450" lvl="0" indent="-171450" eaLnBrk="0" fontAlgn="base" hangingPunct="0">
              <a:buFont typeface="Arial" pitchFamily="34" charset="0"/>
              <a:buChar char="•"/>
            </a:pPr>
            <a:r>
              <a:rPr lang="en-GB" sz="1200" kern="1200" dirty="0">
                <a:solidFill>
                  <a:schemeClr val="tx1"/>
                </a:solidFill>
                <a:effectLst/>
                <a:latin typeface="+mn-lt"/>
                <a:ea typeface="+mn-ea"/>
                <a:cs typeface="+mn-cs"/>
              </a:rPr>
              <a:t>Road Traffic Collisions</a:t>
            </a:r>
          </a:p>
          <a:p>
            <a:pPr marL="171450" lvl="0" indent="-171450" eaLnBrk="0" fontAlgn="base" hangingPunct="0">
              <a:buFont typeface="Arial" pitchFamily="34" charset="0"/>
              <a:buChar char="•"/>
            </a:pPr>
            <a:r>
              <a:rPr lang="en-GB" sz="1200" kern="1200" dirty="0">
                <a:solidFill>
                  <a:schemeClr val="tx1"/>
                </a:solidFill>
                <a:effectLst/>
                <a:latin typeface="+mn-lt"/>
                <a:ea typeface="+mn-ea"/>
                <a:cs typeface="+mn-cs"/>
              </a:rPr>
              <a:t>Chemical Incidents</a:t>
            </a:r>
          </a:p>
          <a:p>
            <a:pPr marL="171450" lvl="0" indent="-171450" eaLnBrk="0" fontAlgn="base" hangingPunct="0">
              <a:buFont typeface="Arial" pitchFamily="34" charset="0"/>
              <a:buChar cha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outcome could end in serious injury or even death for the people or families involved</a:t>
            </a:r>
            <a:endParaRPr lang="en-GB" b="1" dirty="0"/>
          </a:p>
          <a:p>
            <a:endParaRPr lang="en-GB" b="0" dirty="0"/>
          </a:p>
          <a:p>
            <a:endParaRPr lang="en-GB" b="0" dirty="0"/>
          </a:p>
          <a:p>
            <a:pPr eaLnBrk="0" fontAlgn="base" hangingPunct="0"/>
            <a:r>
              <a:rPr lang="en-GB" sz="1200" b="1" kern="1200" dirty="0">
                <a:solidFill>
                  <a:schemeClr val="tx1"/>
                </a:solidFill>
                <a:effectLst/>
                <a:latin typeface="+mn-lt"/>
                <a:ea typeface="+mn-ea"/>
                <a:cs typeface="+mn-cs"/>
              </a:rPr>
              <a:t>Explain</a:t>
            </a:r>
            <a:r>
              <a:rPr lang="en-GB" sz="1200" kern="1200" dirty="0">
                <a:solidFill>
                  <a:schemeClr val="tx1"/>
                </a:solidFill>
                <a:effectLst/>
                <a:latin typeface="+mn-lt"/>
                <a:ea typeface="+mn-ea"/>
                <a:cs typeface="+mn-cs"/>
              </a:rPr>
              <a:t> that it is a serious offence to make a hoax call.  It may lead to criminal proceedings being brought against any person charged with making a hoax call to the Emergency Services and they can be taken to court. </a:t>
            </a:r>
          </a:p>
          <a:p>
            <a:pPr eaLnBrk="0" fontAlgn="base" hangingPunct="0"/>
            <a:endParaRPr lang="en-GB" sz="1200" kern="1200" dirty="0">
              <a:solidFill>
                <a:schemeClr val="tx1"/>
              </a:solidFill>
              <a:effectLst/>
              <a:latin typeface="+mn-lt"/>
              <a:ea typeface="+mn-ea"/>
              <a:cs typeface="+mn-cs"/>
            </a:endParaRPr>
          </a:p>
          <a:p>
            <a:pPr eaLnBrk="0" fontAlgn="base" hangingPunct="0"/>
            <a:r>
              <a:rPr lang="en-GB" sz="1200" kern="1200" dirty="0">
                <a:solidFill>
                  <a:schemeClr val="tx1"/>
                </a:solidFill>
                <a:effectLst/>
                <a:latin typeface="+mn-lt"/>
                <a:ea typeface="+mn-ea"/>
                <a:cs typeface="+mn-cs"/>
              </a:rPr>
              <a:t>The penalties can</a:t>
            </a:r>
            <a:r>
              <a:rPr lang="en-GB" sz="1200" kern="1200" baseline="0" dirty="0">
                <a:solidFill>
                  <a:schemeClr val="tx1"/>
                </a:solidFill>
                <a:effectLst/>
                <a:latin typeface="+mn-lt"/>
                <a:ea typeface="+mn-ea"/>
                <a:cs typeface="+mn-cs"/>
              </a:rPr>
              <a:t> be:</a:t>
            </a:r>
          </a:p>
          <a:p>
            <a:pPr eaLnBrk="0" fontAlgn="base" hangingPunct="0"/>
            <a:endParaRPr lang="en-GB" sz="1200" kern="1200" baseline="0" dirty="0">
              <a:solidFill>
                <a:schemeClr val="tx1"/>
              </a:solidFill>
              <a:effectLst/>
              <a:latin typeface="+mn-lt"/>
              <a:ea typeface="+mn-ea"/>
              <a:cs typeface="+mn-cs"/>
            </a:endParaRPr>
          </a:p>
          <a:p>
            <a:pPr marL="171450" indent="-171450" eaLnBrk="0" fontAlgn="base" hangingPunct="0">
              <a:buFont typeface="Arial" pitchFamily="34" charset="0"/>
              <a:buChar char="•"/>
            </a:pPr>
            <a:r>
              <a:rPr lang="en-GB" sz="1200" kern="1200" baseline="0" dirty="0">
                <a:solidFill>
                  <a:schemeClr val="tx1"/>
                </a:solidFill>
                <a:effectLst/>
                <a:latin typeface="+mn-lt"/>
                <a:ea typeface="+mn-ea"/>
                <a:cs typeface="+mn-cs"/>
              </a:rPr>
              <a:t>3 months imprisonment or</a:t>
            </a:r>
          </a:p>
          <a:p>
            <a:pPr marL="171450" indent="-171450" eaLnBrk="0" fontAlgn="base" hangingPunct="0">
              <a:buFont typeface="Arial" pitchFamily="34" charset="0"/>
              <a:buChar char="•"/>
            </a:pPr>
            <a:r>
              <a:rPr lang="en-GB" sz="1200" kern="1200" baseline="0" dirty="0">
                <a:solidFill>
                  <a:schemeClr val="tx1"/>
                </a:solidFill>
                <a:effectLst/>
                <a:latin typeface="+mn-lt"/>
                <a:ea typeface="+mn-ea"/>
                <a:cs typeface="+mn-cs"/>
              </a:rPr>
              <a:t>£2,500 fine</a:t>
            </a:r>
          </a:p>
          <a:p>
            <a:pPr marL="171450" indent="-171450" eaLnBrk="0" fontAlgn="base" hangingPunct="0">
              <a:buFont typeface="Arial" pitchFamily="34" charset="0"/>
              <a:buChar char="•"/>
            </a:pPr>
            <a:r>
              <a:rPr lang="en-GB" sz="1200" kern="1200" baseline="0" dirty="0">
                <a:solidFill>
                  <a:schemeClr val="tx1"/>
                </a:solidFill>
                <a:effectLst/>
                <a:latin typeface="+mn-lt"/>
                <a:ea typeface="+mn-ea"/>
                <a:cs typeface="+mn-cs"/>
              </a:rPr>
              <a:t>Or both</a:t>
            </a:r>
            <a:endParaRPr lang="en-GB" sz="1200" kern="1200" dirty="0">
              <a:solidFill>
                <a:schemeClr val="tx1"/>
              </a:solidFill>
              <a:effectLst/>
              <a:latin typeface="+mn-lt"/>
              <a:ea typeface="+mn-ea"/>
              <a:cs typeface="+mn-cs"/>
            </a:endParaRPr>
          </a:p>
          <a:p>
            <a:pPr eaLnBrk="0" fontAlgn="base" hangingPunct="0"/>
            <a:r>
              <a:rPr lang="en-GB" sz="1200" kern="1200" dirty="0">
                <a:solidFill>
                  <a:schemeClr val="tx1"/>
                </a:solidFill>
                <a:effectLst/>
                <a:latin typeface="+mn-lt"/>
                <a:ea typeface="+mn-ea"/>
                <a:cs typeface="+mn-cs"/>
              </a:rPr>
              <a:t> </a:t>
            </a:r>
          </a:p>
          <a:p>
            <a:pPr eaLnBrk="0" fontAlgn="base" hangingPunct="0"/>
            <a:r>
              <a:rPr lang="en-GB" sz="1200" kern="1200" dirty="0">
                <a:solidFill>
                  <a:schemeClr val="tx1"/>
                </a:solidFill>
                <a:effectLst/>
                <a:latin typeface="+mn-lt"/>
                <a:ea typeface="+mn-ea"/>
                <a:cs typeface="+mn-cs"/>
              </a:rPr>
              <a:t>This is outlined in Section 85 False Alarms  Fire (Scotland) Act 2005 above on slide 6.</a:t>
            </a:r>
          </a:p>
          <a:p>
            <a:endParaRPr lang="en-GB" dirty="0"/>
          </a:p>
        </p:txBody>
      </p:sp>
      <p:sp>
        <p:nvSpPr>
          <p:cNvPr id="4" name="Slide Number Placeholder 3"/>
          <p:cNvSpPr>
            <a:spLocks noGrp="1"/>
          </p:cNvSpPr>
          <p:nvPr>
            <p:ph type="sldNum" sz="quarter" idx="10"/>
          </p:nvPr>
        </p:nvSpPr>
        <p:spPr/>
        <p:txBody>
          <a:bodyPr/>
          <a:lstStyle/>
          <a:p>
            <a:fld id="{94653A77-2398-4679-8852-63DDEC012D44}" type="slidenum">
              <a:rPr lang="en-GB" smtClean="0"/>
              <a:t>7</a:t>
            </a:fld>
            <a:endParaRPr lang="en-GB"/>
          </a:p>
        </p:txBody>
      </p:sp>
    </p:spTree>
    <p:extLst>
      <p:ext uri="{BB962C8B-B14F-4D97-AF65-F5344CB8AC3E}">
        <p14:creationId xmlns:p14="http://schemas.microsoft.com/office/powerpoint/2010/main" val="2584904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The video shows an example of what can happen if you throw aerosols into a bonfire. </a:t>
            </a:r>
          </a:p>
          <a:p>
            <a:endParaRPr lang="en-GB" b="1" dirty="0"/>
          </a:p>
          <a:p>
            <a:endParaRPr lang="en-GB" dirty="0"/>
          </a:p>
        </p:txBody>
      </p:sp>
      <p:sp>
        <p:nvSpPr>
          <p:cNvPr id="4" name="Slide Number Placeholder 3"/>
          <p:cNvSpPr>
            <a:spLocks noGrp="1"/>
          </p:cNvSpPr>
          <p:nvPr>
            <p:ph type="sldNum" sz="quarter" idx="10"/>
          </p:nvPr>
        </p:nvSpPr>
        <p:spPr/>
        <p:txBody>
          <a:bodyPr/>
          <a:lstStyle/>
          <a:p>
            <a:fld id="{94653A77-2398-4679-8852-63DDEC012D44}" type="slidenum">
              <a:rPr lang="en-GB" smtClean="0"/>
              <a:t>8</a:t>
            </a:fld>
            <a:endParaRPr lang="en-GB"/>
          </a:p>
        </p:txBody>
      </p:sp>
    </p:spTree>
    <p:extLst>
      <p:ext uri="{BB962C8B-B14F-4D97-AF65-F5344CB8AC3E}">
        <p14:creationId xmlns:p14="http://schemas.microsoft.com/office/powerpoint/2010/main" val="2991457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6</a:t>
            </a:r>
          </a:p>
          <a:p>
            <a:endParaRPr lang="en-GB" b="1" dirty="0"/>
          </a:p>
          <a:p>
            <a:r>
              <a:rPr lang="en-GB" b="1" dirty="0"/>
              <a:t>Ask </a:t>
            </a:r>
          </a:p>
          <a:p>
            <a:r>
              <a:rPr lang="en-GB" b="0" dirty="0"/>
              <a:t>How hot can sparklers get?</a:t>
            </a:r>
          </a:p>
          <a:p>
            <a:endParaRPr lang="en-GB" b="1" dirty="0"/>
          </a:p>
          <a:p>
            <a:r>
              <a:rPr lang="en-GB" b="1" dirty="0"/>
              <a:t>Answer</a:t>
            </a:r>
          </a:p>
          <a:p>
            <a:r>
              <a:rPr lang="en-GB" dirty="0"/>
              <a:t>Sparklers can burn up to temperatures of 1500 degrees (5 times hotter than a BBQ) with fireworks reaching temperatures even hotter. These can cause a wide range of injuries including superficial and life altering injuries. </a:t>
            </a:r>
            <a:endParaRPr lang="en-GB" dirty="0">
              <a:cs typeface="Calibri"/>
            </a:endParaRPr>
          </a:p>
          <a:p>
            <a:endParaRPr lang="en-GB" b="1" dirty="0">
              <a:cs typeface="Calibri"/>
            </a:endParaRPr>
          </a:p>
          <a:p>
            <a:r>
              <a:rPr lang="en-GB" b="1" dirty="0">
                <a:cs typeface="Calibri"/>
              </a:rPr>
              <a:t>ASK </a:t>
            </a:r>
          </a:p>
          <a:p>
            <a:r>
              <a:rPr lang="en-GB" dirty="0">
                <a:cs typeface="Calibri"/>
              </a:rPr>
              <a:t>How old would you be before the burns go away?</a:t>
            </a:r>
            <a:br>
              <a:rPr lang="en-GB" dirty="0">
                <a:cs typeface="Calibri"/>
              </a:rPr>
            </a:br>
            <a:endParaRPr lang="en-GB" dirty="0">
              <a:cs typeface="Calibri"/>
            </a:endParaRPr>
          </a:p>
          <a:p>
            <a:r>
              <a:rPr lang="en-GB" b="1" dirty="0">
                <a:cs typeface="Calibri"/>
              </a:rPr>
              <a:t>Answer</a:t>
            </a:r>
          </a:p>
          <a:p>
            <a:r>
              <a:rPr lang="en-GB" dirty="0">
                <a:cs typeface="Calibri"/>
              </a:rPr>
              <a:t>It will never fully go away </a:t>
            </a:r>
          </a:p>
          <a:p>
            <a:endParaRPr lang="en-GB" dirty="0">
              <a:cs typeface="Calibri"/>
            </a:endParaRPr>
          </a:p>
          <a:p>
            <a:r>
              <a:rPr lang="en-GB" b="1" dirty="0">
                <a:cs typeface="Calibri"/>
              </a:rPr>
              <a:t>ASK</a:t>
            </a:r>
          </a:p>
          <a:p>
            <a:r>
              <a:rPr lang="en-GB" dirty="0">
                <a:cs typeface="Calibri"/>
              </a:rPr>
              <a:t>What should you wear when you're holding a sparkler?</a:t>
            </a:r>
          </a:p>
          <a:p>
            <a:endParaRPr lang="en-GB" dirty="0">
              <a:cs typeface="Calibri"/>
            </a:endParaRPr>
          </a:p>
          <a:p>
            <a:r>
              <a:rPr lang="en-GB" b="1" dirty="0">
                <a:cs typeface="Calibri"/>
              </a:rPr>
              <a:t>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cs typeface="Calibri"/>
              </a:rPr>
              <a:t>Gloves </a:t>
            </a:r>
          </a:p>
          <a:p>
            <a:endParaRPr lang="en-GB" b="1" dirty="0">
              <a:cs typeface="Calibri"/>
            </a:endParaRPr>
          </a:p>
          <a:p>
            <a:r>
              <a:rPr lang="en-GB" b="1" dirty="0">
                <a:cs typeface="Calibri"/>
              </a:rPr>
              <a:t>The x-ray picture shows the damage that can be caused to a hand/fingers if a firework goes off in a persons hand.</a:t>
            </a:r>
          </a:p>
        </p:txBody>
      </p:sp>
      <p:sp>
        <p:nvSpPr>
          <p:cNvPr id="4" name="Slide Number Placeholder 3"/>
          <p:cNvSpPr>
            <a:spLocks noGrp="1"/>
          </p:cNvSpPr>
          <p:nvPr>
            <p:ph type="sldNum" sz="quarter" idx="10"/>
          </p:nvPr>
        </p:nvSpPr>
        <p:spPr/>
        <p:txBody>
          <a:bodyPr/>
          <a:lstStyle/>
          <a:p>
            <a:fld id="{94653A77-2398-4679-8852-63DDEC012D44}" type="slidenum">
              <a:rPr lang="en-GB" smtClean="0"/>
              <a:t>9</a:t>
            </a:fld>
            <a:endParaRPr lang="en-GB"/>
          </a:p>
        </p:txBody>
      </p:sp>
    </p:spTree>
    <p:extLst>
      <p:ext uri="{BB962C8B-B14F-4D97-AF65-F5344CB8AC3E}">
        <p14:creationId xmlns:p14="http://schemas.microsoft.com/office/powerpoint/2010/main" val="29799216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28650" y="6356350"/>
            <a:ext cx="2057400" cy="365125"/>
          </a:xfrm>
          <a:prstGeom prst="rect">
            <a:avLst/>
          </a:prstGeom>
        </p:spPr>
        <p:txBody>
          <a:bodyPr/>
          <a:lstStyle/>
          <a:p>
            <a:pPr defTabSz="457200" eaLnBrk="1" fontAlgn="auto" hangingPunct="1">
              <a:spcBef>
                <a:spcPts val="0"/>
              </a:spcBef>
              <a:spcAft>
                <a:spcPts val="0"/>
              </a:spcAft>
            </a:pPr>
            <a:fld id="{98AAA7ED-6453-4363-8C4F-FD31DEC9B514}" type="datetimeFigureOut">
              <a:rPr lang="en-GB">
                <a:solidFill>
                  <a:prstClr val="black"/>
                </a:solidFill>
                <a:latin typeface="Calibri"/>
              </a:rPr>
              <a:pPr defTabSz="457200" eaLnBrk="1" fontAlgn="auto" hangingPunct="1">
                <a:spcBef>
                  <a:spcPts val="0"/>
                </a:spcBef>
                <a:spcAft>
                  <a:spcPts val="0"/>
                </a:spcAft>
              </a:pPr>
              <a:t>04/11/2021</a:t>
            </a:fld>
            <a:endParaRPr lang="en-GB">
              <a:solidFill>
                <a:prstClr val="black"/>
              </a:solidFill>
              <a:latin typeface="Calibri"/>
            </a:endParaRPr>
          </a:p>
        </p:txBody>
      </p:sp>
      <p:sp>
        <p:nvSpPr>
          <p:cNvPr id="4" name="Footer Placeholder 3"/>
          <p:cNvSpPr>
            <a:spLocks noGrp="1"/>
          </p:cNvSpPr>
          <p:nvPr>
            <p:ph type="ftr" sz="quarter" idx="11"/>
            <p:custDataLst>
              <p:tags r:id="rId1"/>
            </p:custDataLst>
          </p:nvPr>
        </p:nvSpPr>
        <p:spPr>
          <a:xfrm>
            <a:off x="0" y="6356350"/>
            <a:ext cx="9144000" cy="365125"/>
          </a:xfrm>
          <a:prstGeom prst="rect">
            <a:avLst/>
          </a:prstGeom>
        </p:spPr>
        <p:txBody>
          <a:bodyPr/>
          <a:lstStyle>
            <a:lvl1pPr algn="ctr">
              <a:defRPr lang="en-GB" sz="1200" b="1" i="0" u="none">
                <a:solidFill>
                  <a:srgbClr val="000000"/>
                </a:solidFill>
                <a:latin typeface="Arial" panose="020B0604020202020204" pitchFamily="34" charset="0"/>
              </a:defRPr>
            </a:lvl1pPr>
          </a:lstStyle>
          <a:p>
            <a:pPr defTabSz="457200" eaLnBrk="1" fontAlgn="auto" hangingPunct="1">
              <a:spcBef>
                <a:spcPts val="0"/>
              </a:spcBef>
              <a:spcAft>
                <a:spcPts val="0"/>
              </a:spcAft>
            </a:pPr>
            <a:r>
              <a:rPr lang="en-GB"/>
              <a:t>OFFICIAL</a:t>
            </a:r>
          </a:p>
        </p:txBody>
      </p:sp>
      <p:sp>
        <p:nvSpPr>
          <p:cNvPr id="5" name="Slide Number Placeholder 4"/>
          <p:cNvSpPr>
            <a:spLocks noGrp="1"/>
          </p:cNvSpPr>
          <p:nvPr>
            <p:ph type="sldNum" sz="quarter" idx="12"/>
          </p:nvPr>
        </p:nvSpPr>
        <p:spPr>
          <a:xfrm>
            <a:off x="6457950" y="6356350"/>
            <a:ext cx="2057400" cy="365125"/>
          </a:xfrm>
          <a:prstGeom prst="rect">
            <a:avLst/>
          </a:prstGeom>
        </p:spPr>
        <p:txBody>
          <a:bodyPr/>
          <a:lstStyle/>
          <a:p>
            <a:pPr defTabSz="457200" eaLnBrk="1" fontAlgn="auto" hangingPunct="1">
              <a:spcBef>
                <a:spcPts val="0"/>
              </a:spcBef>
              <a:spcAft>
                <a:spcPts val="0"/>
              </a:spcAft>
            </a:pPr>
            <a:fld id="{F6466738-6B6B-4D20-9D9F-5459D827B65A}" type="slidenum">
              <a:rPr lang="en-GB">
                <a:solidFill>
                  <a:prstClr val="black"/>
                </a:solidFill>
                <a:latin typeface="Calibri"/>
              </a:rPr>
              <a:pPr defTabSz="457200" eaLnBrk="1" fontAlgn="auto" hangingPunct="1">
                <a:spcBef>
                  <a:spcPts val="0"/>
                </a:spcBef>
                <a:spcAft>
                  <a:spcPts val="0"/>
                </a:spcAft>
              </a:pPr>
              <a:t>‹#›</a:t>
            </a:fld>
            <a:endParaRPr lang="en-GB">
              <a:solidFill>
                <a:prstClr val="black"/>
              </a:solidFill>
              <a:latin typeface="Calibri"/>
            </a:endParaRPr>
          </a:p>
        </p:txBody>
      </p:sp>
    </p:spTree>
    <p:extLst>
      <p:ext uri="{BB962C8B-B14F-4D97-AF65-F5344CB8AC3E}">
        <p14:creationId xmlns:p14="http://schemas.microsoft.com/office/powerpoint/2010/main" val="1474035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628650" y="6356350"/>
            <a:ext cx="2057400" cy="365125"/>
          </a:xfrm>
          <a:prstGeom prst="rect">
            <a:avLst/>
          </a:prstGeom>
        </p:spPr>
        <p:txBody>
          <a:bodyPr/>
          <a:lstStyle>
            <a:lvl1pPr eaLnBrk="1" hangingPunct="1">
              <a:defRPr/>
            </a:lvl1pPr>
          </a:lstStyle>
          <a:p>
            <a:pPr>
              <a:defRPr/>
            </a:pPr>
            <a:fld id="{B9FD844E-428D-4AF7-918C-4E551D009575}" type="datetimeFigureOut">
              <a:rPr lang="en-GB"/>
              <a:pPr>
                <a:defRPr/>
              </a:pPr>
              <a:t>04/11/2021</a:t>
            </a:fld>
            <a:endParaRPr lang="en-GB"/>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lvl1pPr eaLnBrk="1" hangingPunct="1">
              <a:defRPr/>
            </a:lvl1pPr>
          </a:lstStyle>
          <a:p>
            <a:pPr>
              <a:defRPr/>
            </a:pPr>
            <a:endParaRPr lang="en-GB"/>
          </a:p>
        </p:txBody>
      </p:sp>
      <p:sp>
        <p:nvSpPr>
          <p:cNvPr id="5" name="Slide Number Placeholder 4"/>
          <p:cNvSpPr>
            <a:spLocks noGrp="1"/>
          </p:cNvSpPr>
          <p:nvPr>
            <p:ph type="sldNum" sz="quarter" idx="12"/>
          </p:nvPr>
        </p:nvSpPr>
        <p:spPr>
          <a:xfrm>
            <a:off x="6457950" y="6356350"/>
            <a:ext cx="2057400" cy="365125"/>
          </a:xfrm>
          <a:prstGeom prst="rect">
            <a:avLst/>
          </a:prstGeom>
        </p:spPr>
        <p:txBody>
          <a:bodyPr/>
          <a:lstStyle>
            <a:lvl1pPr eaLnBrk="1" hangingPunct="1">
              <a:defRPr/>
            </a:lvl1pPr>
          </a:lstStyle>
          <a:p>
            <a:pPr>
              <a:defRPr/>
            </a:pPr>
            <a:fld id="{0E3488C8-A699-4780-958D-3BA3929FC6D7}" type="slidenum">
              <a:rPr lang="en-GB"/>
              <a:pPr>
                <a:defRPr/>
              </a:pPr>
              <a:t>‹#›</a:t>
            </a:fld>
            <a:endParaRPr lang="en-GB"/>
          </a:p>
        </p:txBody>
      </p:sp>
    </p:spTree>
    <p:extLst>
      <p:ext uri="{BB962C8B-B14F-4D97-AF65-F5344CB8AC3E}">
        <p14:creationId xmlns:p14="http://schemas.microsoft.com/office/powerpoint/2010/main" val="805273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lvl1pPr eaLnBrk="1" hangingPunct="1">
              <a:defRPr/>
            </a:lvl1pPr>
          </a:lstStyle>
          <a:p>
            <a:pPr>
              <a:defRPr/>
            </a:pPr>
            <a:fld id="{D2C34EE3-5728-4FCB-9BBA-39578A06C4B5}" type="datetimeFigureOut">
              <a:rPr lang="en-GB"/>
              <a:pPr>
                <a:defRPr/>
              </a:pPr>
              <a:t>04/11/2021</a:t>
            </a:fld>
            <a:endParaRPr lang="en-GB"/>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lvl1pPr eaLnBrk="1" hangingPunct="1">
              <a:defRPr/>
            </a:lvl1pPr>
          </a:lstStyle>
          <a:p>
            <a:pPr>
              <a:defRPr/>
            </a:pPr>
            <a:endParaRPr lang="en-GB"/>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lvl1pPr eaLnBrk="1" hangingPunct="1">
              <a:defRPr/>
            </a:lvl1pPr>
          </a:lstStyle>
          <a:p>
            <a:pPr>
              <a:defRPr/>
            </a:pPr>
            <a:fld id="{F1C79B7C-D6A8-4FB4-88B5-D5331FCD259A}" type="slidenum">
              <a:rPr lang="en-GB"/>
              <a:pPr>
                <a:defRPr/>
              </a:pPr>
              <a:t>‹#›</a:t>
            </a:fld>
            <a:endParaRPr lang="en-GB"/>
          </a:p>
        </p:txBody>
      </p:sp>
    </p:spTree>
    <p:extLst>
      <p:ext uri="{BB962C8B-B14F-4D97-AF65-F5344CB8AC3E}">
        <p14:creationId xmlns:p14="http://schemas.microsoft.com/office/powerpoint/2010/main" val="2715256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lvl1pPr eaLnBrk="1" hangingPunct="1">
              <a:defRPr/>
            </a:lvl1pPr>
          </a:lstStyle>
          <a:p>
            <a:pPr>
              <a:defRPr/>
            </a:pPr>
            <a:fld id="{E2704220-FDE4-458B-B352-AF514DC95EDF}" type="datetimeFigureOut">
              <a:rPr lang="en-GB"/>
              <a:pPr>
                <a:defRPr/>
              </a:pPr>
              <a:t>04/11/2021</a:t>
            </a:fld>
            <a:endParaRPr lang="en-GB"/>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lvl1pPr eaLnBrk="1" hangingPunct="1">
              <a:defRPr/>
            </a:lvl1pPr>
          </a:lstStyle>
          <a:p>
            <a:pPr>
              <a:defRPr/>
            </a:pPr>
            <a:endParaRPr lang="en-GB"/>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eaLnBrk="1" hangingPunct="1">
              <a:defRPr/>
            </a:lvl1pPr>
          </a:lstStyle>
          <a:p>
            <a:pPr>
              <a:defRPr/>
            </a:pPr>
            <a:fld id="{6B7BE428-ADE5-4321-BD63-C48A4DF21535}" type="slidenum">
              <a:rPr lang="en-GB"/>
              <a:pPr>
                <a:defRPr/>
              </a:pPr>
              <a:t>‹#›</a:t>
            </a:fld>
            <a:endParaRPr lang="en-GB"/>
          </a:p>
        </p:txBody>
      </p:sp>
    </p:spTree>
    <p:extLst>
      <p:ext uri="{BB962C8B-B14F-4D97-AF65-F5344CB8AC3E}">
        <p14:creationId xmlns:p14="http://schemas.microsoft.com/office/powerpoint/2010/main" val="1224608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lvl1pPr eaLnBrk="1" hangingPunct="1">
              <a:defRPr/>
            </a:lvl1pPr>
          </a:lstStyle>
          <a:p>
            <a:pPr>
              <a:defRPr/>
            </a:pPr>
            <a:fld id="{77B5EF57-2F34-4FA3-B806-4E65D42A62C1}" type="datetimeFigureOut">
              <a:rPr lang="en-GB"/>
              <a:pPr>
                <a:defRPr/>
              </a:pPr>
              <a:t>04/11/2021</a:t>
            </a:fld>
            <a:endParaRPr lang="en-GB"/>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lvl1pPr eaLnBrk="1" hangingPunct="1">
              <a:defRPr/>
            </a:lvl1pPr>
          </a:lstStyle>
          <a:p>
            <a:pPr>
              <a:defRPr/>
            </a:pPr>
            <a:endParaRPr lang="en-GB"/>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eaLnBrk="1" hangingPunct="1">
              <a:defRPr/>
            </a:lvl1pPr>
          </a:lstStyle>
          <a:p>
            <a:pPr>
              <a:defRPr/>
            </a:pPr>
            <a:fld id="{4ACCEE7D-49E4-4574-9B16-3B65A993B966}" type="slidenum">
              <a:rPr lang="en-GB"/>
              <a:pPr>
                <a:defRPr/>
              </a:pPr>
              <a:t>‹#›</a:t>
            </a:fld>
            <a:endParaRPr lang="en-GB"/>
          </a:p>
        </p:txBody>
      </p:sp>
    </p:spTree>
    <p:extLst>
      <p:ext uri="{BB962C8B-B14F-4D97-AF65-F5344CB8AC3E}">
        <p14:creationId xmlns:p14="http://schemas.microsoft.com/office/powerpoint/2010/main" val="3662804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eaLnBrk="1" hangingPunct="1">
              <a:defRPr/>
            </a:lvl1pPr>
          </a:lstStyle>
          <a:p>
            <a:pPr>
              <a:defRPr/>
            </a:pPr>
            <a:fld id="{AB9FB215-317D-4379-89C6-5115BFF256C5}" type="datetimeFigureOut">
              <a:rPr lang="en-GB"/>
              <a:pPr>
                <a:defRPr/>
              </a:pPr>
              <a:t>04/11/2021</a:t>
            </a:fld>
            <a:endParaRPr lang="en-GB"/>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1" hangingPunct="1">
              <a:defRPr/>
            </a:lvl1pPr>
          </a:lstStyle>
          <a:p>
            <a:pPr>
              <a:defRPr/>
            </a:pPr>
            <a:endParaRPr lang="en-GB"/>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eaLnBrk="1" hangingPunct="1">
              <a:defRPr/>
            </a:lvl1pPr>
          </a:lstStyle>
          <a:p>
            <a:pPr>
              <a:defRPr/>
            </a:pPr>
            <a:fld id="{4AA03662-E5BE-4FBA-8DC0-51C4AAB63D0C}" type="slidenum">
              <a:rPr lang="en-GB"/>
              <a:pPr>
                <a:defRPr/>
              </a:pPr>
              <a:t>‹#›</a:t>
            </a:fld>
            <a:endParaRPr lang="en-GB"/>
          </a:p>
        </p:txBody>
      </p:sp>
    </p:spTree>
    <p:extLst>
      <p:ext uri="{BB962C8B-B14F-4D97-AF65-F5344CB8AC3E}">
        <p14:creationId xmlns:p14="http://schemas.microsoft.com/office/powerpoint/2010/main" val="1925593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eaLnBrk="1" hangingPunct="1">
              <a:defRPr/>
            </a:lvl1pPr>
          </a:lstStyle>
          <a:p>
            <a:pPr>
              <a:defRPr/>
            </a:pPr>
            <a:fld id="{3461DE00-76BA-4979-9DC9-E49C78B99D18}" type="datetimeFigureOut">
              <a:rPr lang="en-GB"/>
              <a:pPr>
                <a:defRPr/>
              </a:pPr>
              <a:t>04/11/2021</a:t>
            </a:fld>
            <a:endParaRPr lang="en-GB"/>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1" hangingPunct="1">
              <a:defRPr/>
            </a:lvl1pPr>
          </a:lstStyle>
          <a:p>
            <a:pPr>
              <a:defRPr/>
            </a:pPr>
            <a:endParaRPr lang="en-GB"/>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eaLnBrk="1" hangingPunct="1">
              <a:defRPr/>
            </a:lvl1pPr>
          </a:lstStyle>
          <a:p>
            <a:pPr>
              <a:defRPr/>
            </a:pPr>
            <a:fld id="{F572D038-A6DB-4619-8DDB-FE27D595FD11}" type="slidenum">
              <a:rPr lang="en-GB"/>
              <a:pPr>
                <a:defRPr/>
              </a:pPr>
              <a:t>‹#›</a:t>
            </a:fld>
            <a:endParaRPr lang="en-GB"/>
          </a:p>
        </p:txBody>
      </p:sp>
    </p:spTree>
    <p:extLst>
      <p:ext uri="{BB962C8B-B14F-4D97-AF65-F5344CB8AC3E}">
        <p14:creationId xmlns:p14="http://schemas.microsoft.com/office/powerpoint/2010/main" val="3763586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7253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476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pPr defTabSz="457200" eaLnBrk="1" fontAlgn="auto" hangingPunct="1">
              <a:spcBef>
                <a:spcPts val="0"/>
              </a:spcBef>
              <a:spcAft>
                <a:spcPts val="0"/>
              </a:spcAft>
            </a:pPr>
            <a:fld id="{98AAA7ED-6453-4363-8C4F-FD31DEC9B514}" type="datetimeFigureOut">
              <a:rPr lang="en-GB">
                <a:solidFill>
                  <a:prstClr val="black"/>
                </a:solidFill>
                <a:latin typeface="Calibri"/>
              </a:rPr>
              <a:pPr defTabSz="457200" eaLnBrk="1" fontAlgn="auto" hangingPunct="1">
                <a:spcBef>
                  <a:spcPts val="0"/>
                </a:spcBef>
                <a:spcAft>
                  <a:spcPts val="0"/>
                </a:spcAft>
              </a:pPr>
              <a:t>04/11/2021</a:t>
            </a:fld>
            <a:endParaRPr lang="en-GB">
              <a:solidFill>
                <a:prstClr val="black"/>
              </a:solidFill>
              <a:latin typeface="Calibri"/>
            </a:endParaRPr>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pPr defTabSz="457200" eaLnBrk="1" fontAlgn="auto" hangingPunct="1">
              <a:spcBef>
                <a:spcPts val="0"/>
              </a:spcBef>
              <a:spcAft>
                <a:spcPts val="0"/>
              </a:spcAft>
            </a:pPr>
            <a:endParaRPr lang="en-GB">
              <a:solidFill>
                <a:prstClr val="black"/>
              </a:solidFill>
              <a:latin typeface="Calibri"/>
            </a:endParaRPr>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p>
            <a:pPr defTabSz="457200" eaLnBrk="1" fontAlgn="auto" hangingPunct="1">
              <a:spcBef>
                <a:spcPts val="0"/>
              </a:spcBef>
              <a:spcAft>
                <a:spcPts val="0"/>
              </a:spcAft>
            </a:pPr>
            <a:fld id="{F6466738-6B6B-4D20-9D9F-5459D827B65A}" type="slidenum">
              <a:rPr lang="en-GB">
                <a:solidFill>
                  <a:prstClr val="black"/>
                </a:solidFill>
                <a:latin typeface="Calibri"/>
              </a:rPr>
              <a:pPr defTabSz="457200" eaLnBrk="1" fontAlgn="auto" hangingPunct="1">
                <a:spcBef>
                  <a:spcPts val="0"/>
                </a:spcBef>
                <a:spcAft>
                  <a:spcPts val="0"/>
                </a:spcAft>
              </a:pPr>
              <a:t>‹#›</a:t>
            </a:fld>
            <a:endParaRPr lang="en-GB">
              <a:solidFill>
                <a:prstClr val="black"/>
              </a:solidFill>
              <a:latin typeface="Calibri"/>
            </a:endParaRPr>
          </a:p>
        </p:txBody>
      </p:sp>
    </p:spTree>
    <p:extLst>
      <p:ext uri="{BB962C8B-B14F-4D97-AF65-F5344CB8AC3E}">
        <p14:creationId xmlns:p14="http://schemas.microsoft.com/office/powerpoint/2010/main" val="15005694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28650" y="6356350"/>
            <a:ext cx="2057400" cy="365125"/>
          </a:xfrm>
          <a:prstGeom prst="rect">
            <a:avLst/>
          </a:prstGeom>
        </p:spPr>
        <p:txBody>
          <a:bodyPr/>
          <a:lstStyle/>
          <a:p>
            <a:pPr defTabSz="457200" eaLnBrk="1" fontAlgn="auto" hangingPunct="1">
              <a:spcBef>
                <a:spcPts val="0"/>
              </a:spcBef>
              <a:spcAft>
                <a:spcPts val="0"/>
              </a:spcAft>
            </a:pPr>
            <a:fld id="{98AAA7ED-6453-4363-8C4F-FD31DEC9B514}" type="datetimeFigureOut">
              <a:rPr lang="en-GB">
                <a:solidFill>
                  <a:prstClr val="black"/>
                </a:solidFill>
                <a:latin typeface="Calibri"/>
              </a:rPr>
              <a:pPr defTabSz="457200" eaLnBrk="1" fontAlgn="auto" hangingPunct="1">
                <a:spcBef>
                  <a:spcPts val="0"/>
                </a:spcBef>
                <a:spcAft>
                  <a:spcPts val="0"/>
                </a:spcAft>
              </a:pPr>
              <a:t>04/11/2021</a:t>
            </a:fld>
            <a:endParaRPr lang="en-GB">
              <a:solidFill>
                <a:prstClr val="black"/>
              </a:solidFill>
              <a:latin typeface="Calibri"/>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pPr defTabSz="457200" eaLnBrk="1" fontAlgn="auto" hangingPunct="1">
              <a:spcBef>
                <a:spcPts val="0"/>
              </a:spcBef>
              <a:spcAft>
                <a:spcPts val="0"/>
              </a:spcAft>
            </a:pPr>
            <a:endParaRPr lang="en-GB">
              <a:solidFill>
                <a:prstClr val="black"/>
              </a:solidFill>
              <a:latin typeface="Calibri"/>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pPr defTabSz="457200" eaLnBrk="1" fontAlgn="auto" hangingPunct="1">
              <a:spcBef>
                <a:spcPts val="0"/>
              </a:spcBef>
              <a:spcAft>
                <a:spcPts val="0"/>
              </a:spcAft>
            </a:pPr>
            <a:fld id="{F6466738-6B6B-4D20-9D9F-5459D827B65A}" type="slidenum">
              <a:rPr lang="en-GB">
                <a:solidFill>
                  <a:prstClr val="black"/>
                </a:solidFill>
                <a:latin typeface="Calibri"/>
              </a:rPr>
              <a:pPr defTabSz="457200" eaLnBrk="1" fontAlgn="auto" hangingPunct="1">
                <a:spcBef>
                  <a:spcPts val="0"/>
                </a:spcBef>
                <a:spcAft>
                  <a:spcPts val="0"/>
                </a:spcAft>
              </a:pPr>
              <a:t>‹#›</a:t>
            </a:fld>
            <a:endParaRPr lang="en-GB">
              <a:solidFill>
                <a:prstClr val="black"/>
              </a:solidFill>
              <a:latin typeface="Calibri"/>
            </a:endParaRPr>
          </a:p>
        </p:txBody>
      </p:sp>
    </p:spTree>
    <p:extLst>
      <p:ext uri="{BB962C8B-B14F-4D97-AF65-F5344CB8AC3E}">
        <p14:creationId xmlns:p14="http://schemas.microsoft.com/office/powerpoint/2010/main" val="1502203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1284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628650" y="6356350"/>
            <a:ext cx="2057400" cy="365125"/>
          </a:xfrm>
          <a:prstGeom prst="rect">
            <a:avLst/>
          </a:prstGeom>
        </p:spPr>
        <p:txBody>
          <a:bodyPr/>
          <a:lstStyle/>
          <a:p>
            <a:pPr defTabSz="457200" eaLnBrk="1" fontAlgn="auto" hangingPunct="1">
              <a:spcBef>
                <a:spcPts val="0"/>
              </a:spcBef>
              <a:spcAft>
                <a:spcPts val="0"/>
              </a:spcAft>
            </a:pPr>
            <a:fld id="{98AAA7ED-6453-4363-8C4F-FD31DEC9B514}" type="datetimeFigureOut">
              <a:rPr lang="en-GB">
                <a:solidFill>
                  <a:prstClr val="black"/>
                </a:solidFill>
                <a:latin typeface="Calibri"/>
              </a:rPr>
              <a:pPr defTabSz="457200" eaLnBrk="1" fontAlgn="auto" hangingPunct="1">
                <a:spcBef>
                  <a:spcPts val="0"/>
                </a:spcBef>
                <a:spcAft>
                  <a:spcPts val="0"/>
                </a:spcAft>
              </a:pPr>
              <a:t>04/11/2021</a:t>
            </a:fld>
            <a:endParaRPr lang="en-GB">
              <a:solidFill>
                <a:prstClr val="black"/>
              </a:solidFill>
              <a:latin typeface="Calibri"/>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pPr defTabSz="457200" eaLnBrk="1" fontAlgn="auto" hangingPunct="1">
              <a:spcBef>
                <a:spcPts val="0"/>
              </a:spcBef>
              <a:spcAft>
                <a:spcPts val="0"/>
              </a:spcAft>
            </a:pPr>
            <a:endParaRPr lang="en-GB">
              <a:solidFill>
                <a:prstClr val="black"/>
              </a:solidFill>
              <a:latin typeface="Calibri"/>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pPr defTabSz="457200" eaLnBrk="1" fontAlgn="auto" hangingPunct="1">
              <a:spcBef>
                <a:spcPts val="0"/>
              </a:spcBef>
              <a:spcAft>
                <a:spcPts val="0"/>
              </a:spcAft>
            </a:pPr>
            <a:fld id="{F6466738-6B6B-4D20-9D9F-5459D827B65A}" type="slidenum">
              <a:rPr lang="en-GB">
                <a:solidFill>
                  <a:prstClr val="black"/>
                </a:solidFill>
                <a:latin typeface="Calibri"/>
              </a:rPr>
              <a:pPr defTabSz="457200" eaLnBrk="1" fontAlgn="auto" hangingPunct="1">
                <a:spcBef>
                  <a:spcPts val="0"/>
                </a:spcBef>
                <a:spcAft>
                  <a:spcPts val="0"/>
                </a:spcAft>
              </a:pPr>
              <a:t>‹#›</a:t>
            </a:fld>
            <a:endParaRPr lang="en-GB">
              <a:solidFill>
                <a:prstClr val="black"/>
              </a:solidFill>
              <a:latin typeface="Calibri"/>
            </a:endParaRPr>
          </a:p>
        </p:txBody>
      </p:sp>
    </p:spTree>
    <p:extLst>
      <p:ext uri="{BB962C8B-B14F-4D97-AF65-F5344CB8AC3E}">
        <p14:creationId xmlns:p14="http://schemas.microsoft.com/office/powerpoint/2010/main" val="2204641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28650" y="6356350"/>
            <a:ext cx="2057400" cy="365125"/>
          </a:xfrm>
          <a:prstGeom prst="rect">
            <a:avLst/>
          </a:prstGeom>
        </p:spPr>
        <p:txBody>
          <a:bodyPr/>
          <a:lstStyle/>
          <a:p>
            <a:pPr defTabSz="457200" eaLnBrk="1" fontAlgn="auto" hangingPunct="1">
              <a:spcBef>
                <a:spcPts val="0"/>
              </a:spcBef>
              <a:spcAft>
                <a:spcPts val="0"/>
              </a:spcAft>
            </a:pPr>
            <a:fld id="{98AAA7ED-6453-4363-8C4F-FD31DEC9B514}" type="datetimeFigureOut">
              <a:rPr lang="en-GB">
                <a:solidFill>
                  <a:prstClr val="black"/>
                </a:solidFill>
                <a:latin typeface="Calibri"/>
              </a:rPr>
              <a:pPr defTabSz="457200" eaLnBrk="1" fontAlgn="auto" hangingPunct="1">
                <a:spcBef>
                  <a:spcPts val="0"/>
                </a:spcBef>
                <a:spcAft>
                  <a:spcPts val="0"/>
                </a:spcAft>
              </a:pPr>
              <a:t>04/11/2021</a:t>
            </a:fld>
            <a:endParaRPr lang="en-GB">
              <a:solidFill>
                <a:prstClr val="black"/>
              </a:solidFill>
              <a:latin typeface="Calibri"/>
            </a:endParaRPr>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pPr defTabSz="457200" eaLnBrk="1" fontAlgn="auto" hangingPunct="1">
              <a:spcBef>
                <a:spcPts val="0"/>
              </a:spcBef>
              <a:spcAft>
                <a:spcPts val="0"/>
              </a:spcAft>
            </a:pPr>
            <a:endParaRPr lang="en-GB">
              <a:solidFill>
                <a:prstClr val="black"/>
              </a:solidFill>
              <a:latin typeface="Calibri"/>
            </a:endParaRPr>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pPr defTabSz="457200" eaLnBrk="1" fontAlgn="auto" hangingPunct="1">
              <a:spcBef>
                <a:spcPts val="0"/>
              </a:spcBef>
              <a:spcAft>
                <a:spcPts val="0"/>
              </a:spcAft>
            </a:pPr>
            <a:fld id="{F6466738-6B6B-4D20-9D9F-5459D827B65A}" type="slidenum">
              <a:rPr lang="en-GB">
                <a:solidFill>
                  <a:prstClr val="black"/>
                </a:solidFill>
                <a:latin typeface="Calibri"/>
              </a:rPr>
              <a:pPr defTabSz="457200" eaLnBrk="1" fontAlgn="auto" hangingPunct="1">
                <a:spcBef>
                  <a:spcPts val="0"/>
                </a:spcBef>
                <a:spcAft>
                  <a:spcPts val="0"/>
                </a:spcAft>
              </a:pPr>
              <a:t>‹#›</a:t>
            </a:fld>
            <a:endParaRPr lang="en-GB">
              <a:solidFill>
                <a:prstClr val="black"/>
              </a:solidFill>
              <a:latin typeface="Calibri"/>
            </a:endParaRPr>
          </a:p>
        </p:txBody>
      </p:sp>
    </p:spTree>
    <p:extLst>
      <p:ext uri="{BB962C8B-B14F-4D97-AF65-F5344CB8AC3E}">
        <p14:creationId xmlns:p14="http://schemas.microsoft.com/office/powerpoint/2010/main" val="3583962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82EAE1F-7E56-4C92-9CF9-C42D4398364C}" type="datetimeFigureOut">
              <a:rPr lang="en-GB" smtClean="0"/>
              <a:t>04/11/2021</a:t>
            </a:fld>
            <a:endParaRPr lang="en-GB"/>
          </a:p>
        </p:txBody>
      </p:sp>
      <p:sp>
        <p:nvSpPr>
          <p:cNvPr id="5" name="Footer Placeholder 4"/>
          <p:cNvSpPr>
            <a:spLocks noGrp="1"/>
          </p:cNvSpPr>
          <p:nvPr>
            <p:ph type="ftr" sz="quarter" idx="11"/>
            <p:custDataLst>
              <p:tags r:id="rId1"/>
            </p:custDataLst>
          </p:nvPr>
        </p:nvSpPr>
        <p:spPr>
          <a:xfrm>
            <a:off x="0" y="0"/>
            <a:ext cx="9144000" cy="0"/>
          </a:xfrm>
        </p:spPr>
        <p:txBody>
          <a:bodyPr/>
          <a:lstStyle>
            <a:lvl1pPr algn="ctr">
              <a:defRPr lang="en-GB" sz="1200" b="1" i="0" u="none">
                <a:solidFill>
                  <a:srgbClr val="000000"/>
                </a:solidFill>
                <a:latin typeface="Arial" panose="020B0604020202020204" pitchFamily="34" charset="0"/>
              </a:defRPr>
            </a:lvl1pPr>
          </a:lstStyle>
          <a:p>
            <a:r>
              <a:rPr lang="en-GB"/>
              <a:t>OFFICIAL</a:t>
            </a:r>
          </a:p>
        </p:txBody>
      </p:sp>
      <p:sp>
        <p:nvSpPr>
          <p:cNvPr id="6" name="Slide Number Placeholder 5"/>
          <p:cNvSpPr>
            <a:spLocks noGrp="1"/>
          </p:cNvSpPr>
          <p:nvPr>
            <p:ph type="sldNum" sz="quarter" idx="12"/>
          </p:nvPr>
        </p:nvSpPr>
        <p:spPr/>
        <p:txBody>
          <a:bodyPr/>
          <a:lstStyle/>
          <a:p>
            <a:fld id="{DB2FECE2-0D73-4526-9128-0C047C3CB8A8}" type="slidenum">
              <a:rPr lang="en-GB" smtClean="0"/>
              <a:t>‹#›</a:t>
            </a:fld>
            <a:endParaRPr lang="en-GB"/>
          </a:p>
        </p:txBody>
      </p:sp>
    </p:spTree>
    <p:extLst>
      <p:ext uri="{BB962C8B-B14F-4D97-AF65-F5344CB8AC3E}">
        <p14:creationId xmlns:p14="http://schemas.microsoft.com/office/powerpoint/2010/main" val="1717270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28650" y="6356350"/>
            <a:ext cx="2057400" cy="365125"/>
          </a:xfrm>
          <a:prstGeom prst="rect">
            <a:avLst/>
          </a:prstGeom>
        </p:spPr>
        <p:txBody>
          <a:bodyPr/>
          <a:lstStyle>
            <a:lvl1pPr eaLnBrk="1" hangingPunct="1">
              <a:defRPr/>
            </a:lvl1pPr>
          </a:lstStyle>
          <a:p>
            <a:pPr>
              <a:defRPr/>
            </a:pPr>
            <a:fld id="{86B8135D-0DFF-4B5B-AFEC-9F0E63BB9BBA}" type="datetimeFigureOut">
              <a:rPr lang="en-GB"/>
              <a:pPr>
                <a:defRPr/>
              </a:pPr>
              <a:t>04/11/2021</a:t>
            </a:fld>
            <a:endParaRPr lang="en-GB"/>
          </a:p>
        </p:txBody>
      </p:sp>
      <p:sp>
        <p:nvSpPr>
          <p:cNvPr id="6" name="Footer Placeholder 5"/>
          <p:cNvSpPr>
            <a:spLocks noGrp="1"/>
          </p:cNvSpPr>
          <p:nvPr>
            <p:ph type="ftr" sz="quarter" idx="11"/>
            <p:custDataLst>
              <p:tags r:id="rId1"/>
            </p:custDataLst>
          </p:nvPr>
        </p:nvSpPr>
        <p:spPr>
          <a:xfrm>
            <a:off x="0" y="6356350"/>
            <a:ext cx="9144000" cy="365125"/>
          </a:xfrm>
          <a:prstGeom prst="rect">
            <a:avLst/>
          </a:prstGeom>
        </p:spPr>
        <p:txBody>
          <a:bodyPr/>
          <a:lstStyle>
            <a:lvl1pPr algn="ctr" eaLnBrk="1" hangingPunct="1">
              <a:defRPr lang="en-GB" sz="1200" b="1" i="0" u="none">
                <a:solidFill>
                  <a:srgbClr val="000000"/>
                </a:solidFill>
                <a:latin typeface="Arial" panose="020B0604020202020204" pitchFamily="34" charset="0"/>
              </a:defRPr>
            </a:lvl1pPr>
          </a:lstStyle>
          <a:p>
            <a:pPr>
              <a:defRPr/>
            </a:pPr>
            <a:r>
              <a:rPr lang="en-GB"/>
              <a:t>OFFICIAL</a:t>
            </a:r>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eaLnBrk="1" hangingPunct="1">
              <a:defRPr/>
            </a:lvl1pPr>
          </a:lstStyle>
          <a:p>
            <a:pPr>
              <a:defRPr/>
            </a:pPr>
            <a:fld id="{2D285604-5EF1-4968-9E03-B297D67322F4}" type="slidenum">
              <a:rPr lang="en-GB"/>
              <a:pPr>
                <a:defRPr/>
              </a:pPr>
              <a:t>‹#›</a:t>
            </a:fld>
            <a:endParaRPr lang="en-GB"/>
          </a:p>
        </p:txBody>
      </p:sp>
    </p:spTree>
    <p:extLst>
      <p:ext uri="{BB962C8B-B14F-4D97-AF65-F5344CB8AC3E}">
        <p14:creationId xmlns:p14="http://schemas.microsoft.com/office/powerpoint/2010/main" val="1649484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eaLnBrk="1" hangingPunct="1">
              <a:defRPr/>
            </a:lvl1pPr>
          </a:lstStyle>
          <a:p>
            <a:pPr>
              <a:defRPr/>
            </a:pPr>
            <a:fld id="{FEB1458E-7B1F-4E34-93AA-CE1035D34864}" type="datetimeFigureOut">
              <a:rPr lang="en-GB"/>
              <a:pPr>
                <a:defRPr/>
              </a:pPr>
              <a:t>04/11/2021</a:t>
            </a:fld>
            <a:endParaRPr lang="en-GB"/>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1" hangingPunct="1">
              <a:defRPr/>
            </a:lvl1pPr>
          </a:lstStyle>
          <a:p>
            <a:pPr>
              <a:defRPr/>
            </a:pPr>
            <a:endParaRPr lang="en-GB"/>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eaLnBrk="1" hangingPunct="1">
              <a:defRPr/>
            </a:lvl1pPr>
          </a:lstStyle>
          <a:p>
            <a:pPr>
              <a:defRPr/>
            </a:pPr>
            <a:fld id="{BBFEF2DD-5DC4-4263-890F-B08B7D099526}" type="slidenum">
              <a:rPr lang="en-GB"/>
              <a:pPr>
                <a:defRPr/>
              </a:pPr>
              <a:t>‹#›</a:t>
            </a:fld>
            <a:endParaRPr lang="en-GB"/>
          </a:p>
        </p:txBody>
      </p:sp>
    </p:spTree>
    <p:extLst>
      <p:ext uri="{BB962C8B-B14F-4D97-AF65-F5344CB8AC3E}">
        <p14:creationId xmlns:p14="http://schemas.microsoft.com/office/powerpoint/2010/main" val="968307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eaLnBrk="1" hangingPunct="1">
              <a:defRPr/>
            </a:lvl1pPr>
          </a:lstStyle>
          <a:p>
            <a:pPr>
              <a:defRPr/>
            </a:pPr>
            <a:fld id="{CF7C4C4B-AD48-48A2-BB40-CDA9DD0D3502}" type="datetimeFigureOut">
              <a:rPr lang="en-GB"/>
              <a:pPr>
                <a:defRPr/>
              </a:pPr>
              <a:t>04/11/2021</a:t>
            </a:fld>
            <a:endParaRPr lang="en-GB"/>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1" hangingPunct="1">
              <a:defRPr/>
            </a:lvl1pPr>
          </a:lstStyle>
          <a:p>
            <a:pPr>
              <a:defRPr/>
            </a:pPr>
            <a:endParaRPr lang="en-GB"/>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eaLnBrk="1" hangingPunct="1">
              <a:defRPr/>
            </a:lvl1pPr>
          </a:lstStyle>
          <a:p>
            <a:pPr>
              <a:defRPr/>
            </a:pPr>
            <a:fld id="{780374DD-D410-498B-961A-49307960DBC8}" type="slidenum">
              <a:rPr lang="en-GB"/>
              <a:pPr>
                <a:defRPr/>
              </a:pPr>
              <a:t>‹#›</a:t>
            </a:fld>
            <a:endParaRPr lang="en-GB"/>
          </a:p>
        </p:txBody>
      </p:sp>
    </p:spTree>
    <p:extLst>
      <p:ext uri="{BB962C8B-B14F-4D97-AF65-F5344CB8AC3E}">
        <p14:creationId xmlns:p14="http://schemas.microsoft.com/office/powerpoint/2010/main" val="3653152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eaLnBrk="1" hangingPunct="1">
              <a:defRPr/>
            </a:lvl1pPr>
          </a:lstStyle>
          <a:p>
            <a:pPr>
              <a:defRPr/>
            </a:pPr>
            <a:fld id="{AB6DACEF-CB3E-49F9-9867-7B3805D79E82}" type="datetimeFigureOut">
              <a:rPr lang="en-GB"/>
              <a:pPr>
                <a:defRPr/>
              </a:pPr>
              <a:t>04/11/2021</a:t>
            </a:fld>
            <a:endParaRPr lang="en-GB"/>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eaLnBrk="1" hangingPunct="1">
              <a:defRPr/>
            </a:lvl1pPr>
          </a:lstStyle>
          <a:p>
            <a:pPr>
              <a:defRPr/>
            </a:pPr>
            <a:endParaRPr lang="en-GB"/>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eaLnBrk="1" hangingPunct="1">
              <a:defRPr/>
            </a:lvl1pPr>
          </a:lstStyle>
          <a:p>
            <a:pPr>
              <a:defRPr/>
            </a:pPr>
            <a:fld id="{B826D326-0BB2-489A-9238-F1A0E5E51376}" type="slidenum">
              <a:rPr lang="en-GB"/>
              <a:pPr>
                <a:defRPr/>
              </a:pPr>
              <a:t>‹#›</a:t>
            </a:fld>
            <a:endParaRPr lang="en-GB"/>
          </a:p>
        </p:txBody>
      </p:sp>
    </p:spTree>
    <p:extLst>
      <p:ext uri="{BB962C8B-B14F-4D97-AF65-F5344CB8AC3E}">
        <p14:creationId xmlns:p14="http://schemas.microsoft.com/office/powerpoint/2010/main" val="1407304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28650" y="6356350"/>
            <a:ext cx="2057400" cy="365125"/>
          </a:xfrm>
          <a:prstGeom prst="rect">
            <a:avLst/>
          </a:prstGeom>
        </p:spPr>
        <p:txBody>
          <a:bodyPr/>
          <a:lstStyle>
            <a:lvl1pPr eaLnBrk="1" hangingPunct="1">
              <a:defRPr/>
            </a:lvl1pPr>
          </a:lstStyle>
          <a:p>
            <a:pPr>
              <a:defRPr/>
            </a:pPr>
            <a:fld id="{86B8135D-0DFF-4B5B-AFEC-9F0E63BB9BBA}" type="datetimeFigureOut">
              <a:rPr lang="en-GB"/>
              <a:pPr>
                <a:defRPr/>
              </a:pPr>
              <a:t>04/11/2021</a:t>
            </a:fld>
            <a:endParaRPr lang="en-GB"/>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lvl1pPr eaLnBrk="1" hangingPunct="1">
              <a:defRPr/>
            </a:lvl1pPr>
          </a:lstStyle>
          <a:p>
            <a:pPr>
              <a:defRPr/>
            </a:pPr>
            <a:endParaRPr lang="en-GB"/>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lvl1pPr eaLnBrk="1" hangingPunct="1">
              <a:defRPr/>
            </a:lvl1pPr>
          </a:lstStyle>
          <a:p>
            <a:pPr>
              <a:defRPr/>
            </a:pPr>
            <a:fld id="{2D285604-5EF1-4968-9E03-B297D67322F4}" type="slidenum">
              <a:rPr lang="en-GB"/>
              <a:pPr>
                <a:defRPr/>
              </a:pPr>
              <a:t>‹#›</a:t>
            </a:fld>
            <a:endParaRPr lang="en-GB"/>
          </a:p>
        </p:txBody>
      </p:sp>
    </p:spTree>
    <p:extLst>
      <p:ext uri="{BB962C8B-B14F-4D97-AF65-F5344CB8AC3E}">
        <p14:creationId xmlns:p14="http://schemas.microsoft.com/office/powerpoint/2010/main" val="3521625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28650" y="6356350"/>
            <a:ext cx="2057400" cy="365125"/>
          </a:xfrm>
          <a:prstGeom prst="rect">
            <a:avLst/>
          </a:prstGeom>
        </p:spPr>
        <p:txBody>
          <a:bodyPr/>
          <a:lstStyle>
            <a:lvl1pPr eaLnBrk="1" hangingPunct="1">
              <a:defRPr/>
            </a:lvl1pPr>
          </a:lstStyle>
          <a:p>
            <a:pPr>
              <a:defRPr/>
            </a:pPr>
            <a:fld id="{890E0008-113D-4651-BAE3-714727D01A90}" type="datetimeFigureOut">
              <a:rPr lang="en-GB"/>
              <a:pPr>
                <a:defRPr/>
              </a:pPr>
              <a:t>04/11/2021</a:t>
            </a:fld>
            <a:endParaRPr lang="en-GB"/>
          </a:p>
        </p:txBody>
      </p:sp>
      <p:sp>
        <p:nvSpPr>
          <p:cNvPr id="8" name="Footer Placeholder 7"/>
          <p:cNvSpPr>
            <a:spLocks noGrp="1"/>
          </p:cNvSpPr>
          <p:nvPr>
            <p:ph type="ftr" sz="quarter" idx="11"/>
          </p:nvPr>
        </p:nvSpPr>
        <p:spPr>
          <a:xfrm>
            <a:off x="3028950" y="6356350"/>
            <a:ext cx="3086100" cy="365125"/>
          </a:xfrm>
          <a:prstGeom prst="rect">
            <a:avLst/>
          </a:prstGeom>
        </p:spPr>
        <p:txBody>
          <a:bodyPr/>
          <a:lstStyle>
            <a:lvl1pPr eaLnBrk="1" hangingPunct="1">
              <a:defRPr/>
            </a:lvl1pPr>
          </a:lstStyle>
          <a:p>
            <a:pPr>
              <a:defRPr/>
            </a:pPr>
            <a:endParaRPr lang="en-GB"/>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lvl1pPr eaLnBrk="1" hangingPunct="1">
              <a:defRPr/>
            </a:lvl1pPr>
          </a:lstStyle>
          <a:p>
            <a:pPr>
              <a:defRPr/>
            </a:pPr>
            <a:fld id="{63C95417-AA75-4531-A0ED-BBB495E8D7DC}" type="slidenum">
              <a:rPr lang="en-GB"/>
              <a:pPr>
                <a:defRPr/>
              </a:pPr>
              <a:t>‹#›</a:t>
            </a:fld>
            <a:endParaRPr lang="en-GB"/>
          </a:p>
        </p:txBody>
      </p:sp>
    </p:spTree>
    <p:extLst>
      <p:ext uri="{BB962C8B-B14F-4D97-AF65-F5344CB8AC3E}">
        <p14:creationId xmlns:p14="http://schemas.microsoft.com/office/powerpoint/2010/main" val="22099734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image" Target="../media/image1.jpe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3.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 y="5839885"/>
            <a:ext cx="9121775" cy="101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2444668"/>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8" r:id="rId3"/>
    <p:sldLayoutId id="2147483819" r:id="rId4"/>
  </p:sldLayoutIdLst>
  <p:hf sldNum="0" hd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17"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 y="5839885"/>
            <a:ext cx="9121775" cy="1018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userDrawn="1"/>
        </p:nvGrpSpPr>
        <p:grpSpPr>
          <a:xfrm>
            <a:off x="0" y="0"/>
            <a:ext cx="9151648" cy="5864772"/>
            <a:chOff x="-31532" y="0"/>
            <a:chExt cx="9151648" cy="5864772"/>
          </a:xfrm>
        </p:grpSpPr>
        <p:pic>
          <p:nvPicPr>
            <p:cNvPr id="4" name="Picture 3"/>
            <p:cNvPicPr>
              <a:picLocks noChangeAspect="1"/>
            </p:cNvPicPr>
            <p:nvPr/>
          </p:nvPicPr>
          <p:blipFill>
            <a:blip r:embed="rId8"/>
            <a:stretch>
              <a:fillRect/>
            </a:stretch>
          </p:blipFill>
          <p:spPr>
            <a:xfrm>
              <a:off x="-31532" y="0"/>
              <a:ext cx="9144000" cy="5864772"/>
            </a:xfrm>
            <a:prstGeom prst="rect">
              <a:avLst/>
            </a:prstGeom>
          </p:spPr>
        </p:pic>
        <p:sp>
          <p:nvSpPr>
            <p:cNvPr id="5" name="Rectangle 4"/>
            <p:cNvSpPr/>
            <p:nvPr/>
          </p:nvSpPr>
          <p:spPr>
            <a:xfrm>
              <a:off x="-23884" y="0"/>
              <a:ext cx="9144000" cy="5864772"/>
            </a:xfrm>
            <a:prstGeom prst="rect">
              <a:avLst/>
            </a:prstGeom>
            <a:solidFill>
              <a:schemeClr val="bg1">
                <a:alpha val="7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en-GB">
                <a:solidFill>
                  <a:prstClr val="white"/>
                </a:solidFill>
              </a:endParaRPr>
            </a:p>
          </p:txBody>
        </p:sp>
      </p:grpSp>
    </p:spTree>
    <p:extLst>
      <p:ext uri="{BB962C8B-B14F-4D97-AF65-F5344CB8AC3E}">
        <p14:creationId xmlns:p14="http://schemas.microsoft.com/office/powerpoint/2010/main" val="600093734"/>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defRPr>
      </a:lvl2pPr>
      <a:lvl3pPr algn="ctr" defTabSz="457200" rtl="0" eaLnBrk="0" fontAlgn="base" hangingPunct="0">
        <a:spcBef>
          <a:spcPct val="0"/>
        </a:spcBef>
        <a:spcAft>
          <a:spcPct val="0"/>
        </a:spcAft>
        <a:defRPr sz="4400">
          <a:solidFill>
            <a:schemeClr val="tx1"/>
          </a:solidFill>
          <a:latin typeface="Calibri" panose="020F0502020204030204" pitchFamily="34" charset="0"/>
        </a:defRPr>
      </a:lvl3pPr>
      <a:lvl4pPr algn="ctr" defTabSz="457200" rtl="0" eaLnBrk="0" fontAlgn="base" hangingPunct="0">
        <a:spcBef>
          <a:spcPct val="0"/>
        </a:spcBef>
        <a:spcAft>
          <a:spcPct val="0"/>
        </a:spcAft>
        <a:defRPr sz="4400">
          <a:solidFill>
            <a:schemeClr val="tx1"/>
          </a:solidFill>
          <a:latin typeface="Calibri" panose="020F0502020204030204" pitchFamily="34" charset="0"/>
        </a:defRPr>
      </a:lvl4pPr>
      <a:lvl5pPr algn="ctr" defTabSz="457200" rtl="0" eaLnBrk="0" fontAlgn="base" hangingPunct="0">
        <a:spcBef>
          <a:spcPct val="0"/>
        </a:spcBef>
        <a:spcAft>
          <a:spcPct val="0"/>
        </a:spcAft>
        <a:defRPr sz="4400">
          <a:solidFill>
            <a:schemeClr val="tx1"/>
          </a:solidFill>
          <a:latin typeface="Calibri" panose="020F0502020204030204" pitchFamily="34" charset="0"/>
        </a:defRPr>
      </a:lvl5pPr>
      <a:lvl6pPr marL="457200" algn="ctr" defTabSz="457200" rtl="0" fontAlgn="base">
        <a:spcBef>
          <a:spcPct val="0"/>
        </a:spcBef>
        <a:spcAft>
          <a:spcPct val="0"/>
        </a:spcAft>
        <a:defRPr sz="4400">
          <a:solidFill>
            <a:schemeClr val="tx1"/>
          </a:solidFill>
          <a:latin typeface="Calibri" panose="020F0502020204030204" pitchFamily="34" charset="0"/>
        </a:defRPr>
      </a:lvl6pPr>
      <a:lvl7pPr marL="914400" algn="ctr" defTabSz="457200" rtl="0" fontAlgn="base">
        <a:spcBef>
          <a:spcPct val="0"/>
        </a:spcBef>
        <a:spcAft>
          <a:spcPct val="0"/>
        </a:spcAft>
        <a:defRPr sz="4400">
          <a:solidFill>
            <a:schemeClr val="tx1"/>
          </a:solidFill>
          <a:latin typeface="Calibri" panose="020F0502020204030204" pitchFamily="34" charset="0"/>
        </a:defRPr>
      </a:lvl7pPr>
      <a:lvl8pPr marL="1371600" algn="ctr" defTabSz="457200" rtl="0" fontAlgn="base">
        <a:spcBef>
          <a:spcPct val="0"/>
        </a:spcBef>
        <a:spcAft>
          <a:spcPct val="0"/>
        </a:spcAft>
        <a:defRPr sz="4400">
          <a:solidFill>
            <a:schemeClr val="tx1"/>
          </a:solidFill>
          <a:latin typeface="Calibri" panose="020F0502020204030204" pitchFamily="34" charset="0"/>
        </a:defRPr>
      </a:lvl8pPr>
      <a:lvl9pPr marL="1828800" algn="ctr" defTabSz="457200"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19.xml"/><Relationship Id="rId7" Type="http://schemas.openxmlformats.org/officeDocument/2006/relationships/image" Target="../media/image15.JPG"/><Relationship Id="rId12" Type="http://schemas.openxmlformats.org/officeDocument/2006/relationships/oleObject" Target="../embeddings/oleObject1.bin"/><Relationship Id="rId2" Type="http://schemas.openxmlformats.org/officeDocument/2006/relationships/tags" Target="../tags/tag18.xml"/><Relationship Id="rId1" Type="http://schemas.openxmlformats.org/officeDocument/2006/relationships/vmlDrawing" Target="../drawings/vmlDrawing1.vml"/><Relationship Id="rId6" Type="http://schemas.openxmlformats.org/officeDocument/2006/relationships/image" Target="../media/image14.jpeg"/><Relationship Id="rId11" Type="http://schemas.openxmlformats.org/officeDocument/2006/relationships/image" Target="../media/image19.png"/><Relationship Id="rId5" Type="http://schemas.openxmlformats.org/officeDocument/2006/relationships/notesSlide" Target="../notesSlides/notesSlide10.xml"/><Relationship Id="rId10" Type="http://schemas.openxmlformats.org/officeDocument/2006/relationships/image" Target="../media/image18.jpg"/><Relationship Id="rId4" Type="http://schemas.openxmlformats.org/officeDocument/2006/relationships/slideLayout" Target="../slideLayouts/slideLayout2.xml"/><Relationship Id="rId9"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notesSlide" Target="../notesSlides/notesSlide9.xml"/><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193D04-3D77-4DEB-B86F-3A32381DF5B4}"/>
              </a:ext>
            </a:extLst>
          </p:cNvPr>
          <p:cNvPicPr>
            <a:picLocks noChangeAspect="1"/>
          </p:cNvPicPr>
          <p:nvPr/>
        </p:nvPicPr>
        <p:blipFill>
          <a:blip r:embed="rId4"/>
          <a:stretch>
            <a:fillRect/>
          </a:stretch>
        </p:blipFill>
        <p:spPr>
          <a:xfrm>
            <a:off x="2412843" y="615825"/>
            <a:ext cx="4316342" cy="4444369"/>
          </a:xfrm>
          <a:prstGeom prst="rect">
            <a:avLst/>
          </a:prstGeom>
        </p:spPr>
      </p:pic>
      <p:sp>
        <p:nvSpPr>
          <p:cNvPr id="37" name="TextBox 36"/>
          <p:cNvSpPr txBox="1"/>
          <p:nvPr/>
        </p:nvSpPr>
        <p:spPr>
          <a:xfrm>
            <a:off x="-887661" y="2348433"/>
            <a:ext cx="11364686" cy="1077218"/>
          </a:xfrm>
          <a:prstGeom prst="rect">
            <a:avLst/>
          </a:prstGeom>
          <a:noFill/>
        </p:spPr>
        <p:txBody>
          <a:bodyPr wrap="square" rtlCol="0">
            <a:spAutoFit/>
          </a:bodyPr>
          <a:lstStyle/>
          <a:p>
            <a:pPr algn="ctr"/>
            <a:r>
              <a:rPr lang="en-GB" sz="3200" b="1" dirty="0">
                <a:cs typeface="Arial" panose="020B0604020202020204" pitchFamily="34" charset="0"/>
              </a:rPr>
              <a:t>Bonfire &amp; Firework Safety : </a:t>
            </a:r>
          </a:p>
          <a:p>
            <a:pPr algn="ctr"/>
            <a:r>
              <a:rPr lang="en-GB" sz="3200" b="1" dirty="0">
                <a:cs typeface="Arial" panose="020B0604020202020204" pitchFamily="34" charset="0"/>
              </a:rPr>
              <a:t>Secondary School Level </a:t>
            </a:r>
          </a:p>
        </p:txBody>
      </p:sp>
      <p:sp>
        <p:nvSpPr>
          <p:cNvPr id="3" name="TextBox 2">
            <a:extLst>
              <a:ext uri="{FF2B5EF4-FFF2-40B4-BE49-F238E27FC236}">
                <a16:creationId xmlns:a16="http://schemas.microsoft.com/office/drawing/2014/main" id="{3BE8E9B2-BA58-4040-BD6B-1A57B32FC31C}"/>
              </a:ext>
            </a:extLst>
          </p:cNvPr>
          <p:cNvSpPr txBox="1"/>
          <p:nvPr/>
        </p:nvSpPr>
        <p:spPr>
          <a:xfrm>
            <a:off x="3457116" y="531525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Arial"/>
                <a:cs typeface="Arial"/>
              </a:rPr>
              <a:t>#FireworkSafety</a:t>
            </a:r>
            <a:endParaRPr lang="en-US" dirty="0">
              <a:cs typeface="Arial"/>
            </a:endParaRPr>
          </a:p>
        </p:txBody>
      </p:sp>
      <p:sp>
        <p:nvSpPr>
          <p:cNvPr id="4" name="BJPseudoFooter">
            <a:extLst>
              <a:ext uri="{FF2B5EF4-FFF2-40B4-BE49-F238E27FC236}">
                <a16:creationId xmlns:a16="http://schemas.microsoft.com/office/drawing/2014/main" id="{E419822D-92B8-4EA7-8F59-4E245C7AB1C6}"/>
              </a:ext>
            </a:extLst>
          </p:cNvPr>
          <p:cNvSpPr txBox="1"/>
          <p:nvPr>
            <p:custDataLst>
              <p:tags r:id="rId1"/>
            </p:custDataLst>
          </p:nvPr>
        </p:nvSpPr>
        <p:spPr>
          <a:xfrm>
            <a:off x="127000" y="6568301"/>
            <a:ext cx="8890000" cy="276999"/>
          </a:xfrm>
          <a:prstGeom prst="rect">
            <a:avLst/>
          </a:prstGeom>
          <a:noFill/>
        </p:spPr>
        <p:txBody>
          <a:bodyPr vert="horz" rtlCol="0">
            <a:spAutoFit/>
          </a:bodyPr>
          <a:lstStyle/>
          <a:p>
            <a:pPr algn="ctr"/>
            <a:r>
              <a:rPr lang="en-GB" sz="1200" b="1">
                <a:solidFill>
                  <a:srgbClr val="000000"/>
                </a:solidFill>
              </a:rPr>
              <a:t>OFFICIAL</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1853" y="439286"/>
            <a:ext cx="4310791" cy="2873861"/>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1962" y="439286"/>
            <a:ext cx="4258992" cy="2857529"/>
          </a:xfrm>
          <a:prstGeom prst="rect">
            <a:avLst/>
          </a:prstGeom>
        </p:spPr>
      </p:pic>
      <p:pic>
        <p:nvPicPr>
          <p:cNvPr id="5" name="Picture 4"/>
          <p:cNvPicPr>
            <a:picLocks noChangeAspect="1"/>
          </p:cNvPicPr>
          <p:nvPr/>
        </p:nvPicPr>
        <p:blipFill rotWithShape="1">
          <a:blip r:embed="rId8"/>
          <a:srcRect t="18752" b="39364"/>
          <a:stretch/>
        </p:blipFill>
        <p:spPr>
          <a:xfrm>
            <a:off x="4351962" y="3145996"/>
            <a:ext cx="4258992" cy="2672249"/>
          </a:xfrm>
          <a:prstGeom prst="rect">
            <a:avLst/>
          </a:prstGeom>
        </p:spPr>
      </p:pic>
      <p:pic>
        <p:nvPicPr>
          <p:cNvPr id="6" name="Picture 2" descr="Cat firework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853" y="3313147"/>
            <a:ext cx="1704455" cy="25188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10">
            <a:extLst>
              <a:ext uri="{28A0092B-C50C-407E-A947-70E740481C1C}">
                <a14:useLocalDpi xmlns:a14="http://schemas.microsoft.com/office/drawing/2010/main" val="0"/>
              </a:ext>
            </a:extLst>
          </a:blip>
          <a:srcRect r="37419"/>
          <a:stretch/>
        </p:blipFill>
        <p:spPr>
          <a:xfrm>
            <a:off x="2236307" y="3296514"/>
            <a:ext cx="2115655" cy="2535531"/>
          </a:xfrm>
          <a:prstGeom prst="rect">
            <a:avLst/>
          </a:prstGeom>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96306" y="5299861"/>
            <a:ext cx="2498651" cy="405560"/>
          </a:xfrm>
          <a:prstGeom prst="rect">
            <a:avLst/>
          </a:prstGeom>
        </p:spPr>
      </p:pic>
      <p:graphicFrame>
        <p:nvGraphicFramePr>
          <p:cNvPr id="3" name="Object 2">
            <a:extLst>
              <a:ext uri="{FF2B5EF4-FFF2-40B4-BE49-F238E27FC236}">
                <a16:creationId xmlns:a16="http://schemas.microsoft.com/office/drawing/2014/main" id="{CCA34FA7-6174-4003-AD3F-192085C0191B}"/>
              </a:ext>
            </a:extLst>
          </p:cNvPr>
          <p:cNvGraphicFramePr>
            <a:graphicFrameLocks noChangeAspect="1"/>
          </p:cNvGraphicFramePr>
          <p:nvPr>
            <p:extLst>
              <p:ext uri="{D42A27DB-BD31-4B8C-83A1-F6EECF244321}">
                <p14:modId xmlns:p14="http://schemas.microsoft.com/office/powerpoint/2010/main" val="168833616"/>
              </p:ext>
            </p:extLst>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6082" name="Acrobat Document" r:id="rId12" imgW="0" imgH="0" progId="AcroExch.Document.DC">
                  <p:embed/>
                </p:oleObj>
              </mc:Choice>
              <mc:Fallback>
                <p:oleObj name="Acrobat Document" r:id="rId12" imgW="0" imgH="0" progId="AcroExch.Document.DC">
                  <p:embed/>
                  <p:pic>
                    <p:nvPicPr>
                      <p:cNvPr id="3" name="Object 2">
                        <a:extLst>
                          <a:ext uri="{FF2B5EF4-FFF2-40B4-BE49-F238E27FC236}">
                            <a16:creationId xmlns:a16="http://schemas.microsoft.com/office/drawing/2014/main" id="{CCA34FA7-6174-4003-AD3F-192085C0191B}"/>
                          </a:ext>
                        </a:extLst>
                      </p:cNvPr>
                      <p:cNvPicPr/>
                      <p:nvPr/>
                    </p:nvPicPr>
                    <p:blipFill/>
                    <p:spPr>
                      <a:xfrm>
                        <a:off x="1524000" y="1397000"/>
                        <a:ext cx="6096000" cy="4064000"/>
                      </a:xfrm>
                      <a:prstGeom prst="rect">
                        <a:avLst/>
                      </a:prstGeom>
                    </p:spPr>
                  </p:pic>
                </p:oleObj>
              </mc:Fallback>
            </mc:AlternateContent>
          </a:graphicData>
        </a:graphic>
      </p:graphicFrame>
      <p:sp>
        <p:nvSpPr>
          <p:cNvPr id="8" name="BJPseudoFooter">
            <a:extLst>
              <a:ext uri="{FF2B5EF4-FFF2-40B4-BE49-F238E27FC236}">
                <a16:creationId xmlns:a16="http://schemas.microsoft.com/office/drawing/2014/main" id="{454AF695-3F04-4949-A7ED-91033E6E89D8}"/>
              </a:ext>
            </a:extLst>
          </p:cNvPr>
          <p:cNvSpPr txBox="1"/>
          <p:nvPr>
            <p:custDataLst>
              <p:tags r:id="rId3"/>
            </p:custDataLst>
          </p:nvPr>
        </p:nvSpPr>
        <p:spPr>
          <a:xfrm>
            <a:off x="127000" y="6568301"/>
            <a:ext cx="8890000" cy="276999"/>
          </a:xfrm>
          <a:prstGeom prst="rect">
            <a:avLst/>
          </a:prstGeom>
          <a:noFill/>
        </p:spPr>
        <p:txBody>
          <a:bodyPr vert="horz" rtlCol="0">
            <a:spAutoFit/>
          </a:bodyPr>
          <a:lstStyle/>
          <a:p>
            <a:pPr algn="ctr"/>
            <a:r>
              <a:rPr lang="en-GB" sz="1200" b="1">
                <a:solidFill>
                  <a:srgbClr val="000000"/>
                </a:solidFill>
              </a:rPr>
              <a:t>OFFICIAL</a:t>
            </a:r>
          </a:p>
        </p:txBody>
      </p:sp>
    </p:spTree>
    <p:custDataLst>
      <p:tags r:id="rId2"/>
    </p:custDataLst>
    <p:extLst>
      <p:ext uri="{BB962C8B-B14F-4D97-AF65-F5344CB8AC3E}">
        <p14:creationId xmlns:p14="http://schemas.microsoft.com/office/powerpoint/2010/main" val="2116587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229380-33E4-47C6-A82E-1B0AC8A6B077}"/>
              </a:ext>
            </a:extLst>
          </p:cNvPr>
          <p:cNvSpPr txBox="1"/>
          <p:nvPr/>
        </p:nvSpPr>
        <p:spPr>
          <a:xfrm>
            <a:off x="0" y="698314"/>
            <a:ext cx="6408737" cy="584775"/>
          </a:xfrm>
          <a:prstGeom prst="rect">
            <a:avLst/>
          </a:prstGeom>
          <a:solidFill>
            <a:srgbClr val="7030A0"/>
          </a:solidFill>
        </p:spPr>
        <p:txBody>
          <a:bodyPr lIns="91440" tIns="45720" rIns="91440" bIns="45720" anchor="t">
            <a:spAutoFit/>
          </a:bodyPr>
          <a:lstStyle/>
          <a:p>
            <a:pPr>
              <a:defRPr/>
            </a:pPr>
            <a:r>
              <a:rPr lang="en-GB" sz="3200" dirty="0">
                <a:solidFill>
                  <a:srgbClr val="FFFFFF"/>
                </a:solidFill>
                <a:effectLst>
                  <a:outerShdw blurRad="38100" dist="38100" dir="2700000" algn="tl">
                    <a:srgbClr val="000000">
                      <a:alpha val="43137"/>
                    </a:srgbClr>
                  </a:outerShdw>
                </a:effectLst>
                <a:cs typeface="Arial" panose="020B0604020202020204" pitchFamily="34" charset="0"/>
              </a:rPr>
              <a:t>Attacks on Crews</a:t>
            </a:r>
          </a:p>
        </p:txBody>
      </p:sp>
      <p:sp>
        <p:nvSpPr>
          <p:cNvPr id="2" name="TextBox 1">
            <a:extLst>
              <a:ext uri="{FF2B5EF4-FFF2-40B4-BE49-F238E27FC236}">
                <a16:creationId xmlns:a16="http://schemas.microsoft.com/office/drawing/2014/main" id="{3DA8402F-80E0-4B2D-B7F1-A78C88600581}"/>
              </a:ext>
            </a:extLst>
          </p:cNvPr>
          <p:cNvSpPr txBox="1"/>
          <p:nvPr/>
        </p:nvSpPr>
        <p:spPr>
          <a:xfrm>
            <a:off x="475013" y="1828800"/>
            <a:ext cx="8051470" cy="3416320"/>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GB" dirty="0"/>
              <a:t>Firefighters are here to keep everyone safe especially on Bonfire Night. </a:t>
            </a:r>
          </a:p>
          <a:p>
            <a:pPr marL="285750" indent="-285750">
              <a:lnSpc>
                <a:spcPct val="200000"/>
              </a:lnSpc>
              <a:buFont typeface="Arial" panose="020B0604020202020204" pitchFamily="34" charset="0"/>
              <a:buChar char="•"/>
            </a:pPr>
            <a:r>
              <a:rPr lang="en-GB" dirty="0"/>
              <a:t>If a firefighter or a fire engine is attacked they cannot help someone who needs them. </a:t>
            </a:r>
          </a:p>
          <a:p>
            <a:pPr marL="285750" indent="-285750">
              <a:lnSpc>
                <a:spcPct val="200000"/>
              </a:lnSpc>
              <a:buFont typeface="Arial" panose="020B0604020202020204" pitchFamily="34" charset="0"/>
              <a:buChar char="•"/>
            </a:pPr>
            <a:r>
              <a:rPr lang="en-GB" dirty="0"/>
              <a:t>What would happen if someone you loved needed our help because they were in a house fire or a road traffic incident.  </a:t>
            </a:r>
          </a:p>
          <a:p>
            <a:endParaRPr lang="en-GB" dirty="0"/>
          </a:p>
          <a:p>
            <a:endParaRPr lang="en-GB" dirty="0"/>
          </a:p>
        </p:txBody>
      </p:sp>
      <p:sp>
        <p:nvSpPr>
          <p:cNvPr id="3" name="Footer Placeholder 2">
            <a:extLst>
              <a:ext uri="{FF2B5EF4-FFF2-40B4-BE49-F238E27FC236}">
                <a16:creationId xmlns:a16="http://schemas.microsoft.com/office/drawing/2014/main" id="{AF5F769E-FE24-4E1D-91FB-B4650D4E462D}"/>
              </a:ext>
            </a:extLst>
          </p:cNvPr>
          <p:cNvSpPr>
            <a:spLocks noGrp="1"/>
          </p:cNvSpPr>
          <p:nvPr>
            <p:ph type="ftr" sz="quarter" idx="11"/>
            <p:custDataLst>
              <p:tags r:id="rId1"/>
            </p:custDataLst>
          </p:nvPr>
        </p:nvSpPr>
        <p:spPr>
          <a:xfrm>
            <a:off x="0" y="6356350"/>
            <a:ext cx="9144000" cy="365125"/>
          </a:xfrm>
        </p:spPr>
        <p:txBody>
          <a:bodyPr/>
          <a:lstStyle/>
          <a:p>
            <a:pPr>
              <a:defRPr/>
            </a:pPr>
            <a:r>
              <a:rPr lang="en-GB"/>
              <a:t>OFFICIAL</a:t>
            </a:r>
          </a:p>
        </p:txBody>
      </p:sp>
    </p:spTree>
    <p:extLst>
      <p:ext uri="{BB962C8B-B14F-4D97-AF65-F5344CB8AC3E}">
        <p14:creationId xmlns:p14="http://schemas.microsoft.com/office/powerpoint/2010/main" val="3061934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person holding a sign&#10;&#10;Description automatically generated">
            <a:extLst>
              <a:ext uri="{FF2B5EF4-FFF2-40B4-BE49-F238E27FC236}">
                <a16:creationId xmlns:a16="http://schemas.microsoft.com/office/drawing/2014/main" id="{130AC59D-DF74-4986-9855-7D537991175C}"/>
              </a:ext>
            </a:extLst>
          </p:cNvPr>
          <p:cNvPicPr>
            <a:picLocks noGrp="1" noChangeAspect="1"/>
          </p:cNvPicPr>
          <p:nvPr>
            <p:ph sz="half" idx="1"/>
          </p:nvPr>
        </p:nvPicPr>
        <p:blipFill>
          <a:blip r:embed="rId4"/>
          <a:stretch>
            <a:fillRect/>
          </a:stretch>
        </p:blipFill>
        <p:spPr>
          <a:xfrm>
            <a:off x="463138" y="3082900"/>
            <a:ext cx="4185062" cy="2845912"/>
          </a:xfrm>
        </p:spPr>
      </p:pic>
      <p:sp>
        <p:nvSpPr>
          <p:cNvPr id="8" name="Title 1">
            <a:extLst>
              <a:ext uri="{FF2B5EF4-FFF2-40B4-BE49-F238E27FC236}">
                <a16:creationId xmlns:a16="http://schemas.microsoft.com/office/drawing/2014/main" id="{94BE9CC7-AEC5-4856-AF93-4A4D5A9CE877}"/>
              </a:ext>
            </a:extLst>
          </p:cNvPr>
          <p:cNvSpPr txBox="1">
            <a:spLocks/>
          </p:cNvSpPr>
          <p:nvPr/>
        </p:nvSpPr>
        <p:spPr>
          <a:xfrm>
            <a:off x="347757" y="1228289"/>
            <a:ext cx="5130975" cy="1638184"/>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dirty="0">
                <a:latin typeface="Arial" panose="020B0604020202020204" pitchFamily="34" charset="0"/>
                <a:ea typeface="+mj-lt"/>
                <a:cs typeface="Arial" panose="020B0604020202020204" pitchFamily="34" charset="0"/>
              </a:rPr>
              <a:t>Fearless.org is urging young people across Scotland to be fearless in speaking up about fireworks misuse and deliberate fire raising 100% anonymously through the online form</a:t>
            </a:r>
            <a:endParaRPr lang="en-US" sz="2000" dirty="0">
              <a:latin typeface="Arial" panose="020B0604020202020204" pitchFamily="34" charset="0"/>
              <a:cs typeface="Arial" panose="020B0604020202020204" pitchFamily="34" charset="0"/>
            </a:endParaRPr>
          </a:p>
        </p:txBody>
      </p:sp>
      <p:pic>
        <p:nvPicPr>
          <p:cNvPr id="3" name="Picture 3" descr="A close up of a sign&#10;&#10;Description automatically generated">
            <a:extLst>
              <a:ext uri="{FF2B5EF4-FFF2-40B4-BE49-F238E27FC236}">
                <a16:creationId xmlns:a16="http://schemas.microsoft.com/office/drawing/2014/main" id="{E55BE251-442A-47A8-9BB2-FD605668E9EC}"/>
              </a:ext>
            </a:extLst>
          </p:cNvPr>
          <p:cNvPicPr>
            <a:picLocks noChangeAspect="1"/>
          </p:cNvPicPr>
          <p:nvPr/>
        </p:nvPicPr>
        <p:blipFill>
          <a:blip r:embed="rId5"/>
          <a:stretch>
            <a:fillRect/>
          </a:stretch>
        </p:blipFill>
        <p:spPr>
          <a:xfrm>
            <a:off x="5669421" y="1534612"/>
            <a:ext cx="3124200" cy="4394200"/>
          </a:xfrm>
          <a:prstGeom prst="rect">
            <a:avLst/>
          </a:prstGeom>
        </p:spPr>
      </p:pic>
      <p:sp>
        <p:nvSpPr>
          <p:cNvPr id="6" name="TextBox 5">
            <a:extLst>
              <a:ext uri="{FF2B5EF4-FFF2-40B4-BE49-F238E27FC236}">
                <a16:creationId xmlns:a16="http://schemas.microsoft.com/office/drawing/2014/main" id="{9AEDE75D-7B94-453A-A01F-94794715722E}"/>
              </a:ext>
            </a:extLst>
          </p:cNvPr>
          <p:cNvSpPr txBox="1"/>
          <p:nvPr/>
        </p:nvSpPr>
        <p:spPr>
          <a:xfrm>
            <a:off x="-3867" y="535300"/>
            <a:ext cx="6408737" cy="584775"/>
          </a:xfrm>
          <a:prstGeom prst="rect">
            <a:avLst/>
          </a:prstGeom>
          <a:solidFill>
            <a:srgbClr val="7030A0"/>
          </a:solidFill>
        </p:spPr>
        <p:txBody>
          <a:bodyPr lIns="91440" tIns="45720" rIns="91440" bIns="45720" anchor="t">
            <a:spAutoFit/>
          </a:bodyPr>
          <a:lstStyle/>
          <a:p>
            <a:pPr>
              <a:defRPr/>
            </a:pPr>
            <a:r>
              <a:rPr lang="en-GB" sz="3200" dirty="0">
                <a:solidFill>
                  <a:srgbClr val="FFFFFF"/>
                </a:solidFill>
                <a:effectLst>
                  <a:outerShdw blurRad="38100" dist="38100" dir="2700000" algn="tl">
                    <a:srgbClr val="000000">
                      <a:alpha val="43137"/>
                    </a:srgbClr>
                  </a:outerShdw>
                </a:effectLst>
                <a:latin typeface="Arial"/>
                <a:cs typeface="Arial"/>
              </a:rPr>
              <a:t>Reporting </a:t>
            </a:r>
            <a:endParaRPr lang="en-GB" sz="3200" dirty="0">
              <a:solidFill>
                <a:srgbClr val="FFFFFF"/>
              </a:solidFill>
              <a:effectLst>
                <a:outerShdw blurRad="38100" dist="38100" dir="2700000" algn="tl">
                  <a:srgbClr val="000000">
                    <a:alpha val="43137"/>
                  </a:srgbClr>
                </a:outerShdw>
              </a:effectLst>
              <a:cs typeface="Arial" panose="020B0604020202020204" pitchFamily="34" charset="0"/>
            </a:endParaRPr>
          </a:p>
        </p:txBody>
      </p:sp>
      <p:sp>
        <p:nvSpPr>
          <p:cNvPr id="2" name="Footer Placeholder 1">
            <a:extLst>
              <a:ext uri="{FF2B5EF4-FFF2-40B4-BE49-F238E27FC236}">
                <a16:creationId xmlns:a16="http://schemas.microsoft.com/office/drawing/2014/main" id="{C09CD22D-52B1-469C-BEA7-8460BD2645A5}"/>
              </a:ext>
            </a:extLst>
          </p:cNvPr>
          <p:cNvSpPr>
            <a:spLocks noGrp="1"/>
          </p:cNvSpPr>
          <p:nvPr>
            <p:ph type="ftr" sz="quarter" idx="11"/>
            <p:custDataLst>
              <p:tags r:id="rId1"/>
            </p:custDataLst>
          </p:nvPr>
        </p:nvSpPr>
        <p:spPr>
          <a:xfrm>
            <a:off x="0" y="6356350"/>
            <a:ext cx="9144000" cy="365125"/>
          </a:xfrm>
        </p:spPr>
        <p:txBody>
          <a:bodyPr/>
          <a:lstStyle/>
          <a:p>
            <a:pPr>
              <a:defRPr/>
            </a:pPr>
            <a:r>
              <a:rPr lang="en-GB"/>
              <a:t>OFFICIAL</a:t>
            </a:r>
          </a:p>
        </p:txBody>
      </p:sp>
    </p:spTree>
    <p:extLst>
      <p:ext uri="{BB962C8B-B14F-4D97-AF65-F5344CB8AC3E}">
        <p14:creationId xmlns:p14="http://schemas.microsoft.com/office/powerpoint/2010/main" val="4148184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82515"/>
            <a:ext cx="9144000" cy="830997"/>
          </a:xfrm>
          <a:prstGeom prst="rect">
            <a:avLst/>
          </a:prstGeom>
          <a:noFill/>
        </p:spPr>
        <p:txBody>
          <a:bodyPr wrap="square" rtlCol="0">
            <a:spAutoFit/>
          </a:bodyPr>
          <a:lstStyle/>
          <a:p>
            <a:pPr algn="ctr"/>
            <a:endParaRPr lang="en-GB" sz="4800" dirty="0">
              <a:latin typeface="Arial Black" panose="020B0A04020102020204" pitchFamily="34" charset="0"/>
            </a:endParaRPr>
          </a:p>
        </p:txBody>
      </p:sp>
      <p:pic>
        <p:nvPicPr>
          <p:cNvPr id="2" name="Picture 1"/>
          <p:cNvPicPr>
            <a:picLocks noChangeAspect="1"/>
          </p:cNvPicPr>
          <p:nvPr/>
        </p:nvPicPr>
        <p:blipFill>
          <a:blip r:embed="rId4"/>
          <a:stretch>
            <a:fillRect/>
          </a:stretch>
        </p:blipFill>
        <p:spPr>
          <a:xfrm>
            <a:off x="2413829" y="582515"/>
            <a:ext cx="4316342" cy="4444369"/>
          </a:xfrm>
          <a:prstGeom prst="rect">
            <a:avLst/>
          </a:prstGeom>
        </p:spPr>
      </p:pic>
      <p:sp>
        <p:nvSpPr>
          <p:cNvPr id="4" name="TextBox 3">
            <a:extLst>
              <a:ext uri="{FF2B5EF4-FFF2-40B4-BE49-F238E27FC236}">
                <a16:creationId xmlns:a16="http://schemas.microsoft.com/office/drawing/2014/main" id="{6C0EA8B2-5E9A-4D85-8915-928B2C3C3567}"/>
              </a:ext>
            </a:extLst>
          </p:cNvPr>
          <p:cNvSpPr txBox="1"/>
          <p:nvPr/>
        </p:nvSpPr>
        <p:spPr>
          <a:xfrm>
            <a:off x="847493" y="5140712"/>
            <a:ext cx="7393258" cy="584775"/>
          </a:xfrm>
          <a:prstGeom prst="rect">
            <a:avLst/>
          </a:prstGeom>
          <a:noFill/>
        </p:spPr>
        <p:txBody>
          <a:bodyPr wrap="square" rtlCol="0">
            <a:spAutoFit/>
          </a:bodyPr>
          <a:lstStyle/>
          <a:p>
            <a:pPr algn="ctr"/>
            <a:r>
              <a:rPr lang="en-GB" sz="3200" b="1" dirty="0"/>
              <a:t>Any Questions?</a:t>
            </a:r>
          </a:p>
        </p:txBody>
      </p:sp>
      <p:sp>
        <p:nvSpPr>
          <p:cNvPr id="5" name="BJPseudoFooter">
            <a:extLst>
              <a:ext uri="{FF2B5EF4-FFF2-40B4-BE49-F238E27FC236}">
                <a16:creationId xmlns:a16="http://schemas.microsoft.com/office/drawing/2014/main" id="{00EE48C6-48D6-45F3-81A9-7AAB8C57A119}"/>
              </a:ext>
            </a:extLst>
          </p:cNvPr>
          <p:cNvSpPr txBox="1"/>
          <p:nvPr>
            <p:custDataLst>
              <p:tags r:id="rId1"/>
            </p:custDataLst>
          </p:nvPr>
        </p:nvSpPr>
        <p:spPr>
          <a:xfrm>
            <a:off x="127000" y="6568301"/>
            <a:ext cx="8890000" cy="276999"/>
          </a:xfrm>
          <a:prstGeom prst="rect">
            <a:avLst/>
          </a:prstGeom>
          <a:noFill/>
        </p:spPr>
        <p:txBody>
          <a:bodyPr vert="horz" rtlCol="0">
            <a:spAutoFit/>
          </a:bodyPr>
          <a:lstStyle/>
          <a:p>
            <a:pPr algn="ctr"/>
            <a:r>
              <a:rPr lang="en-GB" sz="1200" b="1">
                <a:solidFill>
                  <a:srgbClr val="000000"/>
                </a:solidFill>
              </a:rPr>
              <a:t>OFFICIAL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LS031\CIFS_VDIRedirFolders\b7578\Desktop\iStock_87643323_LARGE.jpg">
            <a:extLst>
              <a:ext uri="{FF2B5EF4-FFF2-40B4-BE49-F238E27FC236}">
                <a16:creationId xmlns:a16="http://schemas.microsoft.com/office/drawing/2014/main" id="{16AB46F5-3C40-4C83-9475-4A9823E3E8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6754"/>
            <a:ext cx="9144000" cy="5786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6F0F910-7DE1-455D-BA2B-A49C3B9428B5}"/>
              </a:ext>
            </a:extLst>
          </p:cNvPr>
          <p:cNvSpPr txBox="1"/>
          <p:nvPr/>
        </p:nvSpPr>
        <p:spPr>
          <a:xfrm>
            <a:off x="3300540" y="1047489"/>
            <a:ext cx="5686706" cy="3785652"/>
          </a:xfrm>
          <a:prstGeom prst="rect">
            <a:avLst/>
          </a:prstGeom>
          <a:noFill/>
        </p:spPr>
        <p:txBody>
          <a:bodyPr wrap="square" lIns="91440" tIns="45720" rIns="91440" bIns="45720" rtlCol="0" anchor="t">
            <a:spAutoFit/>
          </a:bodyPr>
          <a:lstStyle/>
          <a:p>
            <a:endParaRPr lang="en-GB" sz="2000" dirty="0">
              <a:solidFill>
                <a:schemeClr val="bg1"/>
              </a:solidFill>
            </a:endParaRPr>
          </a:p>
          <a:p>
            <a:pPr marL="285750" indent="-285750">
              <a:buFont typeface="Arial" panose="020B0604020202020204" pitchFamily="34" charset="0"/>
              <a:buChar char="•"/>
            </a:pPr>
            <a:r>
              <a:rPr lang="en-GB" sz="2000" dirty="0">
                <a:solidFill>
                  <a:schemeClr val="bg1"/>
                </a:solidFill>
              </a:rPr>
              <a:t>What to consider if you are going to have a bonfire</a:t>
            </a:r>
            <a:br>
              <a:rPr lang="en-GB" sz="2000" dirty="0">
                <a:solidFill>
                  <a:schemeClr val="bg1"/>
                </a:solidFill>
              </a:rPr>
            </a:br>
            <a:endParaRPr lang="en-GB" sz="2000" dirty="0">
              <a:solidFill>
                <a:schemeClr val="bg1"/>
              </a:solidFill>
            </a:endParaRPr>
          </a:p>
          <a:p>
            <a:pPr marL="285750" indent="-285750">
              <a:buFont typeface="Arial" panose="020B0604020202020204" pitchFamily="34" charset="0"/>
              <a:buChar char="•"/>
            </a:pPr>
            <a:r>
              <a:rPr lang="en-GB" sz="2000" dirty="0">
                <a:solidFill>
                  <a:schemeClr val="bg1"/>
                </a:solidFill>
              </a:rPr>
              <a:t>What is a safe Bonfire?</a:t>
            </a: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r>
              <a:rPr lang="en-GB" sz="2000" dirty="0">
                <a:solidFill>
                  <a:schemeClr val="bg1"/>
                </a:solidFill>
                <a:latin typeface="Arial"/>
                <a:cs typeface="Arial"/>
              </a:rPr>
              <a:t>To reduce risks attend your local Bonfire Display.  This year (2021) events may be limited or cancelled.</a:t>
            </a:r>
          </a:p>
          <a:p>
            <a:pPr marL="285750" indent="-285750">
              <a:buFont typeface="Arial" panose="020B0604020202020204" pitchFamily="34" charset="0"/>
              <a:buChar char="•"/>
            </a:pPr>
            <a:endParaRPr lang="en-GB" sz="2000" dirty="0">
              <a:solidFill>
                <a:schemeClr val="bg1"/>
              </a:solidFill>
            </a:endParaRPr>
          </a:p>
          <a:p>
            <a:pPr marL="285750" indent="-285750">
              <a:buFont typeface="Arial" panose="020B0604020202020204" pitchFamily="34" charset="0"/>
              <a:buChar char="•"/>
            </a:pPr>
            <a:r>
              <a:rPr lang="en-GB" sz="2000" dirty="0">
                <a:solidFill>
                  <a:schemeClr val="bg1"/>
                </a:solidFill>
                <a:latin typeface="Arial"/>
                <a:cs typeface="Arial"/>
              </a:rPr>
              <a:t>If you are having your own bonfire, remember to check for animals getting ready to hibernate</a:t>
            </a:r>
            <a:endParaRPr lang="en-GB" dirty="0">
              <a:solidFill>
                <a:schemeClr val="bg1"/>
              </a:solidFill>
              <a:latin typeface="Arial"/>
              <a:cs typeface="Arial"/>
            </a:endParaRPr>
          </a:p>
        </p:txBody>
      </p:sp>
      <p:sp>
        <p:nvSpPr>
          <p:cNvPr id="6" name="TextBox 5">
            <a:extLst>
              <a:ext uri="{FF2B5EF4-FFF2-40B4-BE49-F238E27FC236}">
                <a16:creationId xmlns:a16="http://schemas.microsoft.com/office/drawing/2014/main" id="{1427FF7D-6C0B-4AD9-8040-D9484BC92589}"/>
              </a:ext>
            </a:extLst>
          </p:cNvPr>
          <p:cNvSpPr txBox="1"/>
          <p:nvPr/>
        </p:nvSpPr>
        <p:spPr>
          <a:xfrm>
            <a:off x="0" y="492856"/>
            <a:ext cx="6408737" cy="584775"/>
          </a:xfrm>
          <a:prstGeom prst="rect">
            <a:avLst/>
          </a:prstGeom>
          <a:solidFill>
            <a:srgbClr val="7030A0"/>
          </a:solidFill>
        </p:spPr>
        <p:txBody>
          <a:bodyPr>
            <a:spAutoFit/>
          </a:bodyPr>
          <a:lstStyle/>
          <a:p>
            <a:pPr>
              <a:defRPr/>
            </a:pPr>
            <a:r>
              <a:rPr lang="en-GB" sz="3200" b="1" dirty="0">
                <a:solidFill>
                  <a:srgbClr val="FFFFFF"/>
                </a:solidFill>
                <a:effectLst>
                  <a:outerShdw blurRad="38100" dist="38100" dir="2700000" algn="tl">
                    <a:srgbClr val="000000">
                      <a:alpha val="43137"/>
                    </a:srgbClr>
                  </a:outerShdw>
                </a:effectLst>
                <a:cs typeface="Arial" panose="020B0604020202020204" pitchFamily="34" charset="0"/>
              </a:rPr>
              <a:t>Bonfires</a:t>
            </a:r>
          </a:p>
        </p:txBody>
      </p:sp>
      <p:sp>
        <p:nvSpPr>
          <p:cNvPr id="3" name="BJPseudoFooter">
            <a:extLst>
              <a:ext uri="{FF2B5EF4-FFF2-40B4-BE49-F238E27FC236}">
                <a16:creationId xmlns:a16="http://schemas.microsoft.com/office/drawing/2014/main" id="{1E820C29-1563-4A3B-9392-0CAE6DAE382D}"/>
              </a:ext>
            </a:extLst>
          </p:cNvPr>
          <p:cNvSpPr txBox="1"/>
          <p:nvPr>
            <p:custDataLst>
              <p:tags r:id="rId1"/>
            </p:custDataLst>
          </p:nvPr>
        </p:nvSpPr>
        <p:spPr>
          <a:xfrm>
            <a:off x="127000" y="6568301"/>
            <a:ext cx="8890000" cy="276999"/>
          </a:xfrm>
          <a:prstGeom prst="rect">
            <a:avLst/>
          </a:prstGeom>
          <a:noFill/>
        </p:spPr>
        <p:txBody>
          <a:bodyPr vert="horz" rtlCol="0">
            <a:spAutoFit/>
          </a:bodyPr>
          <a:lstStyle/>
          <a:p>
            <a:pPr algn="ctr"/>
            <a:r>
              <a:rPr lang="en-GB" sz="1200" b="1">
                <a:solidFill>
                  <a:srgbClr val="000000"/>
                </a:solidFill>
              </a:rPr>
              <a:t>OFFICIAL</a:t>
            </a:r>
          </a:p>
        </p:txBody>
      </p:sp>
    </p:spTree>
    <p:extLst>
      <p:ext uri="{BB962C8B-B14F-4D97-AF65-F5344CB8AC3E}">
        <p14:creationId xmlns:p14="http://schemas.microsoft.com/office/powerpoint/2010/main" val="2761234958"/>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7D476E-578A-4590-AFED-E1511F39E030}"/>
              </a:ext>
            </a:extLst>
          </p:cNvPr>
          <p:cNvPicPr>
            <a:picLocks noChangeAspect="1"/>
          </p:cNvPicPr>
          <p:nvPr/>
        </p:nvPicPr>
        <p:blipFill>
          <a:blip r:embed="rId4"/>
          <a:stretch>
            <a:fillRect/>
          </a:stretch>
        </p:blipFill>
        <p:spPr>
          <a:xfrm>
            <a:off x="0" y="0"/>
            <a:ext cx="9144000" cy="6098291"/>
          </a:xfrm>
          <a:prstGeom prst="rect">
            <a:avLst/>
          </a:prstGeom>
        </p:spPr>
      </p:pic>
      <p:sp>
        <p:nvSpPr>
          <p:cNvPr id="2" name="TextBox 1">
            <a:extLst>
              <a:ext uri="{FF2B5EF4-FFF2-40B4-BE49-F238E27FC236}">
                <a16:creationId xmlns:a16="http://schemas.microsoft.com/office/drawing/2014/main" id="{18843EFF-06DA-4984-8944-2404326AF39F}"/>
              </a:ext>
            </a:extLst>
          </p:cNvPr>
          <p:cNvSpPr txBox="1"/>
          <p:nvPr/>
        </p:nvSpPr>
        <p:spPr>
          <a:xfrm>
            <a:off x="185737" y="561449"/>
            <a:ext cx="7721600" cy="769441"/>
          </a:xfrm>
          <a:prstGeom prst="rect">
            <a:avLst/>
          </a:prstGeom>
          <a:noFill/>
        </p:spPr>
        <p:txBody>
          <a:bodyPr wrap="square" rtlCol="0">
            <a:spAutoFit/>
          </a:bodyPr>
          <a:lstStyle/>
          <a:p>
            <a:pPr algn="ctr"/>
            <a:r>
              <a:rPr lang="en-GB" sz="4400" b="1" dirty="0">
                <a:solidFill>
                  <a:schemeClr val="bg1"/>
                </a:solidFill>
              </a:rPr>
              <a:t>FIREWORKS</a:t>
            </a:r>
          </a:p>
        </p:txBody>
      </p:sp>
      <p:sp>
        <p:nvSpPr>
          <p:cNvPr id="6" name="TextBox 5">
            <a:extLst>
              <a:ext uri="{FF2B5EF4-FFF2-40B4-BE49-F238E27FC236}">
                <a16:creationId xmlns:a16="http://schemas.microsoft.com/office/drawing/2014/main" id="{D875143E-C87F-4A76-801F-664F2F171DE3}"/>
              </a:ext>
            </a:extLst>
          </p:cNvPr>
          <p:cNvSpPr txBox="1"/>
          <p:nvPr/>
        </p:nvSpPr>
        <p:spPr>
          <a:xfrm>
            <a:off x="0" y="283097"/>
            <a:ext cx="6408737" cy="1077218"/>
          </a:xfrm>
          <a:prstGeom prst="rect">
            <a:avLst/>
          </a:prstGeom>
          <a:solidFill>
            <a:srgbClr val="7030A0"/>
          </a:solidFill>
        </p:spPr>
        <p:txBody>
          <a:bodyPr>
            <a:spAutoFit/>
          </a:bodyPr>
          <a:lstStyle/>
          <a:p>
            <a:pPr algn="ctr">
              <a:defRPr/>
            </a:pPr>
            <a:r>
              <a:rPr lang="en-GB" sz="3200" b="1" dirty="0">
                <a:solidFill>
                  <a:srgbClr val="FFFFFF"/>
                </a:solidFill>
                <a:effectLst>
                  <a:outerShdw blurRad="38100" dist="38100" dir="2700000" algn="tl">
                    <a:srgbClr val="000000">
                      <a:alpha val="43137"/>
                    </a:srgbClr>
                  </a:outerShdw>
                </a:effectLst>
                <a:cs typeface="Arial" panose="020B0604020202020204" pitchFamily="34" charset="0"/>
              </a:rPr>
              <a:t>Always follow the Firework Code</a:t>
            </a:r>
          </a:p>
        </p:txBody>
      </p:sp>
      <p:sp>
        <p:nvSpPr>
          <p:cNvPr id="3" name="TextBox 2">
            <a:extLst>
              <a:ext uri="{FF2B5EF4-FFF2-40B4-BE49-F238E27FC236}">
                <a16:creationId xmlns:a16="http://schemas.microsoft.com/office/drawing/2014/main" id="{1B62901E-7BA1-4B02-AEF7-A54C530E1EF9}"/>
              </a:ext>
            </a:extLst>
          </p:cNvPr>
          <p:cNvSpPr txBox="1"/>
          <p:nvPr/>
        </p:nvSpPr>
        <p:spPr>
          <a:xfrm>
            <a:off x="359417" y="2037579"/>
            <a:ext cx="558418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Arial"/>
            </a:endParaRPr>
          </a:p>
        </p:txBody>
      </p:sp>
      <p:sp>
        <p:nvSpPr>
          <p:cNvPr id="8" name="TextBox 2">
            <a:extLst>
              <a:ext uri="{FF2B5EF4-FFF2-40B4-BE49-F238E27FC236}">
                <a16:creationId xmlns:a16="http://schemas.microsoft.com/office/drawing/2014/main" id="{B775306D-EC47-40BF-818E-7C271D2E69B9}"/>
              </a:ext>
            </a:extLst>
          </p:cNvPr>
          <p:cNvSpPr txBox="1"/>
          <p:nvPr/>
        </p:nvSpPr>
        <p:spPr>
          <a:xfrm>
            <a:off x="0" y="1497109"/>
            <a:ext cx="9095766" cy="4939814"/>
          </a:xfrm>
          <a:prstGeom prst="rect">
            <a:avLst/>
          </a:prstGeom>
          <a:noFill/>
        </p:spPr>
        <p:txBody>
          <a:bodyPr wrap="square" rtlCol="0">
            <a:spAutoFit/>
          </a:bodyPr>
          <a:lstStyle/>
          <a:p>
            <a:pPr marL="342900" indent="-342900">
              <a:lnSpc>
                <a:spcPct val="150000"/>
              </a:lnSpc>
              <a:buAutoNum type="arabicPeriod"/>
            </a:pPr>
            <a:r>
              <a:rPr lang="en-GB" b="1" dirty="0"/>
              <a:t>Displays must finish before 11pm </a:t>
            </a:r>
          </a:p>
          <a:p>
            <a:pPr>
              <a:lnSpc>
                <a:spcPct val="150000"/>
              </a:lnSpc>
            </a:pPr>
            <a:r>
              <a:rPr lang="en-GB" b="1" dirty="0"/>
              <a:t>2.  Only buy fireworks with BS 7114 or CE mark</a:t>
            </a:r>
          </a:p>
          <a:p>
            <a:pPr>
              <a:lnSpc>
                <a:spcPct val="150000"/>
              </a:lnSpc>
            </a:pPr>
            <a:r>
              <a:rPr lang="en-GB" b="1" dirty="0"/>
              <a:t>3. Follow the instructions on each firework </a:t>
            </a:r>
          </a:p>
          <a:p>
            <a:pPr>
              <a:lnSpc>
                <a:spcPct val="150000"/>
              </a:lnSpc>
            </a:pPr>
            <a:r>
              <a:rPr lang="en-GB" b="1" dirty="0"/>
              <a:t>4. Light the firework at arm's length with a taper </a:t>
            </a:r>
          </a:p>
          <a:p>
            <a:pPr>
              <a:lnSpc>
                <a:spcPct val="150000"/>
              </a:lnSpc>
            </a:pPr>
            <a:r>
              <a:rPr lang="en-GB" b="1" dirty="0"/>
              <a:t>5. Keep naked flames, including cigarettes, away from fireworks</a:t>
            </a:r>
          </a:p>
          <a:p>
            <a:pPr>
              <a:lnSpc>
                <a:spcPct val="150000"/>
              </a:lnSpc>
            </a:pPr>
            <a:r>
              <a:rPr lang="en-GB" b="1" dirty="0"/>
              <a:t>6. Never return to a firework once it has been lit- even if it hasn't gone off it could still explode.</a:t>
            </a:r>
          </a:p>
          <a:p>
            <a:pPr>
              <a:lnSpc>
                <a:spcPct val="150000"/>
              </a:lnSpc>
            </a:pPr>
            <a:r>
              <a:rPr lang="en-GB" b="1" dirty="0"/>
              <a:t>7. Don't put fireworks in pockets and never throw them</a:t>
            </a:r>
          </a:p>
          <a:p>
            <a:pPr>
              <a:lnSpc>
                <a:spcPct val="150000"/>
              </a:lnSpc>
            </a:pPr>
            <a:r>
              <a:rPr lang="en-GB" b="1" dirty="0"/>
              <a:t>8. Direct any rocket fireworks well away from spectators</a:t>
            </a:r>
          </a:p>
          <a:p>
            <a:pPr>
              <a:lnSpc>
                <a:spcPct val="150000"/>
              </a:lnSpc>
            </a:pPr>
            <a:r>
              <a:rPr lang="en-GB" b="1" dirty="0"/>
              <a:t>9. Never use paraffin or petrol on a bonfire</a:t>
            </a:r>
          </a:p>
          <a:p>
            <a:pPr>
              <a:lnSpc>
                <a:spcPct val="150000"/>
              </a:lnSpc>
            </a:pPr>
            <a:r>
              <a:rPr lang="en-GB" b="1" dirty="0"/>
              <a:t>10. Make sure that the fire is out and surroundings are made safe before leaving.</a:t>
            </a:r>
          </a:p>
          <a:p>
            <a:endParaRPr lang="en-GB" dirty="0"/>
          </a:p>
        </p:txBody>
      </p:sp>
      <p:sp>
        <p:nvSpPr>
          <p:cNvPr id="4" name="BJPseudoFooter">
            <a:extLst>
              <a:ext uri="{FF2B5EF4-FFF2-40B4-BE49-F238E27FC236}">
                <a16:creationId xmlns:a16="http://schemas.microsoft.com/office/drawing/2014/main" id="{0169EC29-6C17-46E0-A060-A39DB79B2582}"/>
              </a:ext>
            </a:extLst>
          </p:cNvPr>
          <p:cNvSpPr txBox="1"/>
          <p:nvPr>
            <p:custDataLst>
              <p:tags r:id="rId1"/>
            </p:custDataLst>
          </p:nvPr>
        </p:nvSpPr>
        <p:spPr>
          <a:xfrm>
            <a:off x="127000" y="6568301"/>
            <a:ext cx="8890000" cy="276999"/>
          </a:xfrm>
          <a:prstGeom prst="rect">
            <a:avLst/>
          </a:prstGeom>
          <a:noFill/>
        </p:spPr>
        <p:txBody>
          <a:bodyPr vert="horz" rtlCol="0">
            <a:spAutoFit/>
          </a:bodyPr>
          <a:lstStyle/>
          <a:p>
            <a:pPr algn="ctr"/>
            <a:r>
              <a:rPr lang="en-GB" sz="1200" b="1">
                <a:solidFill>
                  <a:srgbClr val="000000"/>
                </a:solidFill>
              </a:rPr>
              <a:t>OFFICIAL</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2C887E-1DB9-4005-9CC5-FDA93FC917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25505"/>
            <a:ext cx="9144000" cy="6131858"/>
          </a:xfrm>
          <a:prstGeom prst="rect">
            <a:avLst/>
          </a:prstGeom>
        </p:spPr>
      </p:pic>
      <p:sp>
        <p:nvSpPr>
          <p:cNvPr id="2" name="BJPseudoFooter">
            <a:extLst>
              <a:ext uri="{FF2B5EF4-FFF2-40B4-BE49-F238E27FC236}">
                <a16:creationId xmlns:a16="http://schemas.microsoft.com/office/drawing/2014/main" id="{FBA05DFE-4270-43FB-9199-8D31690C3F5E}"/>
              </a:ext>
            </a:extLst>
          </p:cNvPr>
          <p:cNvSpPr txBox="1"/>
          <p:nvPr>
            <p:custDataLst>
              <p:tags r:id="rId1"/>
            </p:custDataLst>
          </p:nvPr>
        </p:nvSpPr>
        <p:spPr>
          <a:xfrm>
            <a:off x="127000" y="6568301"/>
            <a:ext cx="8890000" cy="276999"/>
          </a:xfrm>
          <a:prstGeom prst="rect">
            <a:avLst/>
          </a:prstGeom>
          <a:noFill/>
        </p:spPr>
        <p:txBody>
          <a:bodyPr vert="horz" rtlCol="0">
            <a:spAutoFit/>
          </a:bodyPr>
          <a:lstStyle/>
          <a:p>
            <a:pPr algn="ctr"/>
            <a:r>
              <a:rPr lang="en-GB" sz="1200" b="1">
                <a:solidFill>
                  <a:srgbClr val="000000"/>
                </a:solidFill>
              </a:rPr>
              <a:t>OFFICIAL</a:t>
            </a:r>
          </a:p>
        </p:txBody>
      </p:sp>
    </p:spTree>
    <p:extLst>
      <p:ext uri="{BB962C8B-B14F-4D97-AF65-F5344CB8AC3E}">
        <p14:creationId xmlns:p14="http://schemas.microsoft.com/office/powerpoint/2010/main" val="2154847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5EF397-75EA-402A-9060-5B4D6C51AAC1}"/>
              </a:ext>
            </a:extLst>
          </p:cNvPr>
          <p:cNvSpPr txBox="1"/>
          <p:nvPr/>
        </p:nvSpPr>
        <p:spPr>
          <a:xfrm>
            <a:off x="0" y="492856"/>
            <a:ext cx="6433186" cy="830997"/>
          </a:xfrm>
          <a:prstGeom prst="rect">
            <a:avLst/>
          </a:prstGeom>
          <a:solidFill>
            <a:srgbClr val="7030A0"/>
          </a:solidFill>
        </p:spPr>
        <p:txBody>
          <a:bodyPr wrap="square" lIns="91440" tIns="45720" rIns="91440" bIns="45720" anchor="t">
            <a:spAutoFit/>
          </a:bodyPr>
          <a:lstStyle/>
          <a:p>
            <a:pPr>
              <a:defRPr/>
            </a:pPr>
            <a:r>
              <a:rPr lang="en-GB" sz="2400" b="1" dirty="0">
                <a:solidFill>
                  <a:srgbClr val="FFFFFF"/>
                </a:solidFill>
                <a:effectLst>
                  <a:outerShdw blurRad="38100" dist="38100" dir="2700000" algn="tl">
                    <a:srgbClr val="000000">
                      <a:alpha val="43137"/>
                    </a:srgbClr>
                  </a:outerShdw>
                </a:effectLst>
                <a:latin typeface="Arial"/>
                <a:cs typeface="Arial"/>
              </a:rPr>
              <a:t>The Fireworks (Scotland) Miscellaneous Amendments Regulations 2021</a:t>
            </a:r>
            <a:endParaRPr lang="en-GB" sz="2800" b="1" dirty="0">
              <a:solidFill>
                <a:srgbClr val="FFFFFF"/>
              </a:solidFill>
              <a:effectLst>
                <a:outerShdw blurRad="38100" dist="38100" dir="2700000" algn="tl">
                  <a:srgbClr val="000000">
                    <a:alpha val="43137"/>
                  </a:srgbClr>
                </a:outerShdw>
              </a:effectLst>
              <a:cs typeface="Arial" panose="020B0604020202020204" pitchFamily="34" charset="0"/>
            </a:endParaRPr>
          </a:p>
        </p:txBody>
      </p:sp>
      <p:sp>
        <p:nvSpPr>
          <p:cNvPr id="4" name="TextBox 3">
            <a:extLst>
              <a:ext uri="{FF2B5EF4-FFF2-40B4-BE49-F238E27FC236}">
                <a16:creationId xmlns:a16="http://schemas.microsoft.com/office/drawing/2014/main" id="{0A2FE382-7111-43E0-BA8A-9219F6F4480C}"/>
              </a:ext>
            </a:extLst>
          </p:cNvPr>
          <p:cNvSpPr txBox="1"/>
          <p:nvPr/>
        </p:nvSpPr>
        <p:spPr>
          <a:xfrm>
            <a:off x="474314" y="2124635"/>
            <a:ext cx="7388547"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000" dirty="0">
                <a:latin typeface="Arial"/>
                <a:cs typeface="Arial"/>
              </a:rPr>
              <a:t>New regulations came into place on the 30th June 2021 </a:t>
            </a:r>
            <a:endParaRPr lang="en-US" sz="2000" dirty="0">
              <a:cs typeface="Arial"/>
            </a:endParaRPr>
          </a:p>
          <a:p>
            <a:pPr marL="285750" indent="-285750">
              <a:lnSpc>
                <a:spcPct val="150000"/>
              </a:lnSpc>
              <a:buFont typeface="Arial"/>
              <a:buChar char="•"/>
            </a:pPr>
            <a:r>
              <a:rPr lang="en-US" sz="2000" dirty="0">
                <a:latin typeface="Arial"/>
                <a:cs typeface="Arial"/>
              </a:rPr>
              <a:t>Changing the time fireworks can be sold; </a:t>
            </a:r>
            <a:r>
              <a:rPr lang="en-US" sz="2000" b="1" dirty="0">
                <a:latin typeface="Arial"/>
                <a:cs typeface="Arial"/>
              </a:rPr>
              <a:t>7am-6pm </a:t>
            </a:r>
          </a:p>
          <a:p>
            <a:pPr marL="285750" indent="-285750">
              <a:lnSpc>
                <a:spcPct val="150000"/>
              </a:lnSpc>
              <a:buFont typeface="Arial"/>
              <a:buChar char="•"/>
            </a:pPr>
            <a:r>
              <a:rPr lang="en-US" sz="2000" dirty="0">
                <a:latin typeface="Arial"/>
                <a:cs typeface="Arial"/>
              </a:rPr>
              <a:t>The quantity of fire works is now limited to </a:t>
            </a:r>
            <a:r>
              <a:rPr lang="en-US" sz="2000" b="1" dirty="0">
                <a:latin typeface="Arial"/>
                <a:cs typeface="Arial"/>
              </a:rPr>
              <a:t>5kg</a:t>
            </a:r>
          </a:p>
          <a:p>
            <a:pPr marL="285750" indent="-285750">
              <a:lnSpc>
                <a:spcPct val="150000"/>
              </a:lnSpc>
              <a:buFont typeface="Arial"/>
              <a:buChar char="•"/>
            </a:pPr>
            <a:r>
              <a:rPr lang="en-US" sz="2000" dirty="0">
                <a:latin typeface="Arial"/>
                <a:cs typeface="Arial"/>
              </a:rPr>
              <a:t>Changes to the time of day fireworks can be used</a:t>
            </a:r>
            <a:r>
              <a:rPr lang="en-US" sz="2400" dirty="0">
                <a:latin typeface="Arial"/>
                <a:cs typeface="Arial"/>
              </a:rPr>
              <a:t> between </a:t>
            </a:r>
            <a:r>
              <a:rPr lang="en-US" sz="2000" b="1" dirty="0">
                <a:latin typeface="Arial"/>
                <a:cs typeface="Arial"/>
              </a:rPr>
              <a:t>6pm and 11pm </a:t>
            </a:r>
            <a:endParaRPr lang="en-US" sz="2400" b="1" dirty="0">
              <a:latin typeface="Arial"/>
              <a:cs typeface="Arial"/>
            </a:endParaRPr>
          </a:p>
          <a:p>
            <a:endParaRPr lang="en-US" dirty="0">
              <a:latin typeface="Arial"/>
              <a:cs typeface="Arial"/>
            </a:endParaRPr>
          </a:p>
        </p:txBody>
      </p:sp>
      <p:sp>
        <p:nvSpPr>
          <p:cNvPr id="2" name="BJPseudoFooter">
            <a:extLst>
              <a:ext uri="{FF2B5EF4-FFF2-40B4-BE49-F238E27FC236}">
                <a16:creationId xmlns:a16="http://schemas.microsoft.com/office/drawing/2014/main" id="{A9489D05-961C-46F3-9948-776A09E866D9}"/>
              </a:ext>
            </a:extLst>
          </p:cNvPr>
          <p:cNvSpPr txBox="1"/>
          <p:nvPr>
            <p:custDataLst>
              <p:tags r:id="rId1"/>
            </p:custDataLst>
          </p:nvPr>
        </p:nvSpPr>
        <p:spPr>
          <a:xfrm>
            <a:off x="127000" y="6568301"/>
            <a:ext cx="8890000" cy="276999"/>
          </a:xfrm>
          <a:prstGeom prst="rect">
            <a:avLst/>
          </a:prstGeom>
          <a:noFill/>
        </p:spPr>
        <p:txBody>
          <a:bodyPr vert="horz" rtlCol="0">
            <a:spAutoFit/>
          </a:bodyPr>
          <a:lstStyle/>
          <a:p>
            <a:pPr algn="ctr"/>
            <a:r>
              <a:rPr lang="en-GB" sz="1200" b="1">
                <a:solidFill>
                  <a:srgbClr val="000000"/>
                </a:solidFill>
              </a:rPr>
              <a:t>OFFICIAL</a:t>
            </a:r>
          </a:p>
        </p:txBody>
      </p:sp>
    </p:spTree>
    <p:extLst>
      <p:ext uri="{BB962C8B-B14F-4D97-AF65-F5344CB8AC3E}">
        <p14:creationId xmlns:p14="http://schemas.microsoft.com/office/powerpoint/2010/main" val="1725486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0D5C5E0D-46A5-4002-8BB1-4C65A56D1A64}"/>
              </a:ext>
            </a:extLst>
          </p:cNvPr>
          <p:cNvSpPr txBox="1"/>
          <p:nvPr/>
        </p:nvSpPr>
        <p:spPr>
          <a:xfrm>
            <a:off x="561795" y="2188919"/>
            <a:ext cx="7953555"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latin typeface="Arial"/>
                <a:cs typeface="Arial"/>
              </a:rPr>
              <a:t>It is illegal for anyone under the age of 18 to purchase fireworks </a:t>
            </a:r>
            <a:br>
              <a:rPr lang="en-US" sz="2000" dirty="0">
                <a:latin typeface="Arial"/>
                <a:cs typeface="Arial"/>
              </a:rPr>
            </a:br>
            <a:endParaRPr lang="en-US" sz="2000" dirty="0">
              <a:latin typeface="Arial"/>
              <a:cs typeface="Arial"/>
            </a:endParaRPr>
          </a:p>
          <a:p>
            <a:pPr marL="285750" indent="-285750">
              <a:buFont typeface="Arial"/>
              <a:buChar char="•"/>
            </a:pPr>
            <a:r>
              <a:rPr lang="en-US" sz="2000" dirty="0">
                <a:latin typeface="Arial"/>
                <a:cs typeface="Arial"/>
              </a:rPr>
              <a:t>You can incur a charge of £5000 if you're caught throwing a firework</a:t>
            </a:r>
          </a:p>
          <a:p>
            <a:pPr marL="285750" indent="-285750">
              <a:buFont typeface="Arial"/>
              <a:buChar char="•"/>
            </a:pPr>
            <a:endParaRPr lang="en-US" sz="2000" dirty="0">
              <a:latin typeface="Arial"/>
              <a:cs typeface="Arial"/>
            </a:endParaRPr>
          </a:p>
          <a:p>
            <a:pPr marL="285750" indent="-285750">
              <a:buFont typeface="Arial"/>
              <a:buChar char="•"/>
            </a:pPr>
            <a:r>
              <a:rPr lang="en-US" sz="2000" dirty="0"/>
              <a:t>Badly planned and positioned bonfires can lead to fire spread, such as positioning a bonfire close to trees, furniture and wheelie bins. </a:t>
            </a:r>
            <a:br>
              <a:rPr lang="en-US" sz="2000" dirty="0">
                <a:latin typeface="Arial"/>
                <a:cs typeface="Arial"/>
              </a:rPr>
            </a:br>
            <a:endParaRPr lang="en-US" sz="2000" dirty="0">
              <a:cs typeface="Arial"/>
            </a:endParaRPr>
          </a:p>
          <a:p>
            <a:pPr marL="285750" indent="-285750">
              <a:buFont typeface="Arial"/>
              <a:buChar char="•"/>
            </a:pPr>
            <a:r>
              <a:rPr lang="en-US" sz="2000" dirty="0">
                <a:latin typeface="Arial"/>
                <a:cs typeface="Arial"/>
              </a:rPr>
              <a:t>Hoax Calls</a:t>
            </a:r>
            <a:endParaRPr lang="en-US" dirty="0">
              <a:cs typeface="Arial"/>
            </a:endParaRPr>
          </a:p>
        </p:txBody>
      </p:sp>
      <p:sp>
        <p:nvSpPr>
          <p:cNvPr id="4" name="TextBox 3">
            <a:extLst>
              <a:ext uri="{FF2B5EF4-FFF2-40B4-BE49-F238E27FC236}">
                <a16:creationId xmlns:a16="http://schemas.microsoft.com/office/drawing/2014/main" id="{685090E1-8B70-4B02-9CF5-0E936697AD4B}"/>
              </a:ext>
            </a:extLst>
          </p:cNvPr>
          <p:cNvSpPr txBox="1"/>
          <p:nvPr/>
        </p:nvSpPr>
        <p:spPr>
          <a:xfrm>
            <a:off x="0" y="698314"/>
            <a:ext cx="6408737" cy="584775"/>
          </a:xfrm>
          <a:prstGeom prst="rect">
            <a:avLst/>
          </a:prstGeom>
          <a:solidFill>
            <a:srgbClr val="7030A0"/>
          </a:solidFill>
        </p:spPr>
        <p:txBody>
          <a:bodyPr lIns="91440" tIns="45720" rIns="91440" bIns="45720" anchor="t">
            <a:spAutoFit/>
          </a:bodyPr>
          <a:lstStyle/>
          <a:p>
            <a:pPr>
              <a:defRPr/>
            </a:pPr>
            <a:r>
              <a:rPr lang="en-GB" sz="3200" dirty="0">
                <a:solidFill>
                  <a:srgbClr val="FFFFFF"/>
                </a:solidFill>
                <a:effectLst>
                  <a:outerShdw blurRad="38100" dist="38100" dir="2700000" algn="tl">
                    <a:srgbClr val="000000">
                      <a:alpha val="43137"/>
                    </a:srgbClr>
                  </a:outerShdw>
                </a:effectLst>
                <a:latin typeface="Arial"/>
                <a:cs typeface="Arial"/>
              </a:rPr>
              <a:t>The Unintended Outcomes</a:t>
            </a:r>
            <a:endParaRPr lang="en-GB" sz="3200" dirty="0">
              <a:solidFill>
                <a:srgbClr val="FFFFFF"/>
              </a:solidFill>
              <a:effectLst>
                <a:outerShdw blurRad="38100" dist="38100" dir="2700000" algn="tl">
                  <a:srgbClr val="000000">
                    <a:alpha val="43137"/>
                  </a:srgbClr>
                </a:outerShdw>
              </a:effectLst>
              <a:cs typeface="Arial" panose="020B0604020202020204" pitchFamily="34" charset="0"/>
            </a:endParaRPr>
          </a:p>
        </p:txBody>
      </p:sp>
      <p:sp>
        <p:nvSpPr>
          <p:cNvPr id="2" name="AutoShape 2" descr="https://ukc-powerpoint.officeapps.live.com/pods/GetClipboardImage.ashx?Id=72793045-0cbb-49bc-b92d-a6001a934112&amp;DC=GUK1&amp;wdoverrides=GetClipboardImageEnabled:true">
            <a:extLst>
              <a:ext uri="{FF2B5EF4-FFF2-40B4-BE49-F238E27FC236}">
                <a16:creationId xmlns:a16="http://schemas.microsoft.com/office/drawing/2014/main" id="{4744A48C-E562-4C08-BE80-027B4CF3808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4" descr="https://ukc-powerpoint.officeapps.live.com/pods/GetClipboardImage.ashx?Id=72793045-0cbb-49bc-b92d-a6001a934112&amp;DC=GUK1&amp;wdoverrides=GetClipboardImageEnabled:true">
            <a:extLst>
              <a:ext uri="{FF2B5EF4-FFF2-40B4-BE49-F238E27FC236}">
                <a16:creationId xmlns:a16="http://schemas.microsoft.com/office/drawing/2014/main" id="{9D78A512-90D6-45CE-AB46-65CC466A3A89}"/>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6" descr="data:image/jpg;base64,%20/9j/4AAQSkZJRgABAQEAYABgAAD/2wBDAAUDBAQEAwUEBAQFBQUGBwwIBwcHBw8LCwkMEQ8SEhEPERETFhwXExQaFRERGCEYGh0dHx8fExciJCIeJBweHx7/2wBDAQUFBQcGBw4ICA4eFBEUHh4eHh4eHh4eHh4eHh4eHh4eHh4eHh4eHh4eHh4eHh4eHh4eHh4eHh4eHh4eHh4eHh7/wAARCAEdANE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zG4eKC4kW6Zd3mHnb8tKklsQCPLNT7PMBEjFx3DKDWlbwyfYU2uo3Alf3Y4A4rE9X3/hsjPgli4CsE960IZESMZnDeZ3qv5RLfMwJ/wBxf8KsxoqxL88eRngoKXusLSWorSQom1pRnNM1K4tjpjRq4Z2ZSPwNOhKyXDrLHGwABB2Dk88VX1kK2nK4iRGEuMhcVNootylKOp9SfCpdnhPTPX7FFn/vgH+tfKN+3/FWa/8A9hKT/wBCr6x+GQx4Y0s+mnxf+ixXydP83ifXn/6fpf8A0M1rP+CcNL+KzmvFp/4m0v8A1zH8qw4jh8/7FbPi3cdZlCnB2r1+lYxwDznd6jpXTS+BGNX4gK7HDepqSoJifOHJxipWf93WyMmO3U+Nf3oqHdU8EgzWt7GVri3jYyKLHTZb4xCNd+/PHpzj+tRX+3mTdyMHFegfDeyWOxNw0e65cfIuOADzn+VceLxDo03JHo5fhfb1lE5zRvD6TeJItPnDMgQtJ6AZrsNRms7LRHt9qo4ZmbHqTx+mKboDLHqt1NcY3szbmHQKCOB+tc/4njuWu5rmTpKxfaOgGeBj6V5fO8RW97Y9xUo4Og/ZnM3PzzZPUErX2V8E4vK+D+gx+tsG/U18dbWdxuXALcmvtX4YxhPhpoCIAF+xr0+tetUkrKKPmuVy95nTXMi28RmdQyqoJB9K52bxf4faYxnVrcMnDAuOMduT71v6lxYXGeRs718HeISp8QaoSoJ+2z9R/wBNDSXNPRGb5F8R9qp4q8PMNv8Aa1pzx99f8akXxDoH/QatP++1/wAa+Fxsz90flTwBmtPq8+4uaj/L+J90R69oX/QXg/77X/GpP7d0D/oNWv8A32tfDHmNH1ZvzpjXMv8Az2k/77NV7Kr3J/c9n9591f25oH/QatP++xRXwn9pm/57Sf8AfZoo9lV7h+5/lf3nd/YLdZt3LReqyVNOYRshh+0Iij5cP264qvd/apP3kPlqn90A/wCNOg0+6uEE25VQE8Z74rz4uKPTnbZIfHJHlV2v1xgyfnmrstsFfaryLwCO/BFU2triOfAMRGVP3+9bN1HJPdNMGgAOABnPAGB2pycSoxmUvs0oTImk69dtV9ajlWziVpGYF+4xWoIZCSpmtxtGcDIzVHVTI8CAoFHmfLg5zxWEmuVm0U72Pqb4fxFfC9jt4xZRgfTYK+SIysuuay69r+bd7/OQK+v/AAPuTw7bL2W1QfhsFfHulqG1bXW/h/tGYn/v5Ws/4RzUV+9OZ8XKf7Ykjb5WCrn34rHZWVCd5wO1bXjyRZfFFxIOAqqMf8BrnJGkUOjHkY/UCuun8COet8bHlwzjPJolbt2qDnzgO1SlWY81d7GLHqx9altTlqPsN0tz9nMcgl4+Xb6jNa1v4c1CHynuUWJp5NkUWfmPvUzrwS3NqdCctkRaVpNxrWtW+nwLlpiMnsqjqTXqKTWnh3Qr2a3YG8uZTaWo7xxr8u72zijwD4dj0cLPesVu7xdqKOqp/wDXqnp/h6617xnPb+bshgy8hHRFzx+ZzXg4nExxFRxv7sT6XBYWeHoqVvfkM0+2XdbwLGN0wBZcdcHn+tJ47sFtdsKEGR1B2+ldwnhv7H4qhunJEKQlQvYe/wCWa868X6k914uu5o1yiMyxr2CissLWVapeOx14ymqVJuS3Ocu7Tb5VrHzIx5Pp719kfD1PJ+Hehx5wRaJgDp1r45tbmSSaaUt88iFRwPlJr7J8GL5PgjRLfqUtYlJ9cmvWqS5bHzrjB3sjX1lv+Jfcfj/KvgnVH36tqLNyTdzHP1c19369IE025bPARm/Q18E3DeZd3cnXfcO2fqx/xruwjueXiI2ZGPvD61YTGKr1Ih4rtOTkCVs9eajpXprkDpQFvIWio99FArLsem2oOMdv98f41amkjS0EbIyAsTkGsWNnV/lZzH/fzxVh5JrhlBZiqjOMV4PIj6KM2XSzLIGjDHkEZIq7EJmUErJ07KTUdgkU0sa7cc85ParF+zQSHy2XGcYDVmzoiExlSEL5bkA5zjBqteubg26LA+/eO/GO9TmZ2iGJD9MZpl9JIIYcFgfMHIFROVomkYJyPqXwp8vh8Y7WoH4hBXx/oUXmX+qqDgyanID+Mhr7E0Rtvh6RtvzLbHPv8ua+QfDBUX15M4yP7SlYj6Oa6Jy/dI4KMP3kjj/iDEIfFV5Hu4UJkfhWHfD/AEyVfXy8/wDfANbnxJljl8X3s+0L5gQgDp0rnJZvPleRhtc9VH0H8v6V1037iOOsveZf8P6Pe69rsGmWPlpcTA7PMPBOCQPxxXT6t4QXR9H0y+vbwfaLsb/IC8rjqOa5rSpvs2pWd1YyPE8KoWfP3ZQxwfpjFdj4q1y+1vXrbUJoFnjsVHUfKyZzz6ZrmrSquoow2sz0MIqMaUpTWvQ7vRfCGtan4iW/msobO0eKOZZHG4sMYIx611tn8LbWTV/7Ta7ubiXfmMv91PwxXW+FNe0fXdEgMc0InliWTykkBMfHI/A13Wmafu0ttrcMFK4Pr1r4HH5viYzd/dPpJfV6VK9r6nmeveF7WXUFmhkdZraMDC98dqzvh94ans7W/vbmPy5Z5yzqeTsB4H9a9hh0i2XzA6guzHGe/tVa6tbK1sTG2FJYtkeg7V50c3m4ez7m0cdCUo8sdTib63S4lMeCE2bc15F8RdAsdNWe4ts+fJ8uAa90hsnkSS5ZcR8sPf0rzjx1b28lyqSR7ZPvY9q9XKsVKFS0WdeKhTr02n0PGrbQ5re2WWX/AJasWx3HFfXfh1RH4b0uHssMQ9+1fPl0bW6lKx/LGE6+/TFfQmnHbpVinZYkx74Ar6eeJbtc+flhko6DvE7D+w7w+sMn8jXwbHkoW9WNfc/iuTGgXxPG23kb/wAdNfDloh+zDPfJr2svndHzWMhaYzFSL0oYYFDfKm6vS5jisMHzSbe1RtyaeDh92KT8KLkEe360VJ+FFFwPUIrmYpty6j07VNFGftMU0gH7wkAAdMCo5bVI22vb+W3oxP8AjTRHCu3bGwIY42sa+fuu59M4dkWg+yYllU4GP9WBz69Kkhm3SbMR7PdR/hRPJCsTtJHJtQckN8xp5a0i3Rr5pKsRkkHPP0otoVd3skMvod0qurRhMBeF78n+lOZWKw7VG1XBORjNIHjkGCsrAMDw3HQ+3vTZtQWHbCLfGQQM9z2rObfIOCtPU+qLOQDw7O3B/wBEzgdvkr5A8MqGa6c5Ia+lO0Dr83SvrbTmdfDN35sflsts/HttNfKngS2W8mmheV4ka4ncsg5GAW/pWlSV6Zz01acmcB49CnxVcjH3NmQe2BWBdlTdTNEoUmRiuTwM54rqPEFrHqHxEgsJWISe5ihlx1wTgke9c5qdsttq91aW7ZiiuZIYmbnIDlQTXfSa5F6HnVn77LmjNJBPFIcCRAGwy8HtWq7T28I8mZAtym6VF6t833TVTxRDa6V4iuLCzdvItY4ldn5LttDMfzb9K1ddtEj1bTbOziEk8lnCdqHJeVwPlHrTU1G0mEJu6SOx+DLQx6zbTJk3LTSRMgGAVKrjOPfP5V9beHI5To1puyvPP0Arwj4I/DTUtNulu9UjIu5ACkYOfJHPJPTPNe66jfLYaeLeI58pfLz6tX5rn1alWxFqbvY+qVOSowofaMqbVZI7+6mzlIuEXPX3rI+1T3bNHNJkkce2TmopC8jSIQRluvbAqzodq0rtcuPkHJJ7CvNVOEY83U9mNGFGHM97HYaZZxyaaIzjy1HPvivAfjfctYyW09vwXlZSf9nNeuXmttFbGytXIJ+9ntXh/wATLqTWbl7WFQVikKnPZq9HIqElX531PPjSqU6U5zdubZHL6fI8ts+DgBtoPrnnNfS9o3+hWSekSjP/AAGvmPTomtRLC24kyJ/hX0taODDaqOoRR/47X0mLlaSsZ4aLlBp7lPxrJt8M6if+naT+VfG0UP8Aoa9uM9K+v/iCxTwhqUnZbWQ/pXy4unOLO2LqAJV3D6bSf6V7WWVF7O585mFF+1foc48ZB5pJoz9z0Xdn+laFtAbiSUZXCo7jP+yM063szdw3UqOi7HRcMefmYgfyr1oyTPLasY23j39KQ/Srz2rR6lJA7Kux2T2JXOcfliqkyhSvzAlow/HbPb61qpK5lZEe72opM/7DUVr7oWO/k1S4nn2T7mb+9sFXDLLBPiUyOoA4KgdQD/UVkx2xP7z7Yv5Gtu5+zXF1HMtxCd0Ue8Nu4ZVx6ewrxXGPY9pVJX0uSLeCVGhlgYRSDD45b8CKka4WRmK8AdttUzathmWWOQAFiFJ4FSQ+YqbRGBg/3hWbWhopO97k8M/zY4/HioZI/tN1ES21Q4XjnJp+q5kkjnSLgRhSAw6gn/Gls1ka8s1MZUNKvcc1lVSjTN6cnUnqfVjbk8N3+7hUt5Bt6kfKa+SPCkn2e1kmMhTzJZthHuCOfTrX13qu1fDWqFT8v2eXn/gJr460rDaNEhPWWT8alq8UjNWTZymsapFp3xDF9JEXW2uEkPHUrzXNRXavq8FxINi/a0kYk8AGQE1q+LgZdavQFLSK/UfxAVz88UqIS8LgDH3lIHPSvUhTSijx6msmbfi+8t73xNqt4uJY3nZkZDwwwB/IV9QfB/4f6bb3Wm+JdYjWW7itIY4UfpAFUDOP71fJdjEWtmUIN56YHt2+tfc/w58Q6Lr2qW9jprJLBFZweZzk/MByfevmuJKlanQSpbdT18pp0/enLdHe6YYbOxkwqpcEEEKOMntVGezhnVomiYtEu8+hY1rW9j517nPCSHPvitZbaIQyMqglgQTX55T5pK6R1yxSpS5k7tnFXOmbLeCNYjvHyt+VXZ9PS10CaIg7ki3ED6dK6iONNg3AdOOK5bxbJeJHiDhpWCsPYkf4Gmm+ePN3NaeLqV5KN/M+Ybnxlrll4hmJmLCCZkwf4hnI/Lj8qz7G4vRGkkrmSWWTefWn6na+d4hvRIhVkuHJB781p2wjSAyRqDJ1X2r9KjTpxoxcEW5zdV87HT2BHkOcGSWVSRnoM/8A169ysXGLcZ/h/pXjGkbrmeFpgQ3mKD+fFevWUnMXPQ4rx8bVamj1cLSVnIqfE5xH4E1eTsto9eJGz+06FaS7VAhhG7nnmMr/ADr2D4sSY+HWtHPS1b88ivHIZbqOyRViJV4wrA9B/nNepgqjVJNdzxsTCMq84y6JHGw2vkXFwuCG+zSEA/7pqLQ4lmtLtd+3zLq2C/Tc2f0xV3xEr2u+QSbnlQxsx6BTwcVzsM725VkYjDK2PUr0r6Ck3KN0fOYmHJO3QsQSxweJJ3fmNJ58Z5zwwB/Pmq2rvC08TRJtVYFjY+rAcn8aiZmM7zHqxZvxOaik3MPmFdEY6nK0M3xf89G/Kik2LRWuojr1nkVtnkvt9dprRtluGAKWszD1CGqlu1up+WTd9avRmIW/7uQA57NXlSZ7dOM0lqKySDzd3mQHYRgqRk0zzYQx+RseoNTLdSj5GmYKOnOP1pZbhSP9ax4PvS3RU1yuxEWt2ADRyA9s9K0dGYPqtiuML5ygH15qe1jimgR2UOd2MlefuitGwt8avpRijGEmV2BPYNXHXmuVpnXh6TvzH0lrp2eF9VHb7LKR/wB8tXxfpVw39nRLzkNIcfgK+yrhI9d0CWzt7h4be9jKvKOCq9MfjzXnifs9+GIbILBq2rRqhOBlW69+RWlDlsuZ2OWumpe6fKGuNt1yWdclt5Zcf3scZ9s1hRTSw3DJLG00ByrK75BHb9a+rdS/Zv0V2Mq+I79Q3aSJCP5Vg3n7Ovlv/oniggdg1vj+Vdf13DwVnM4/qVeesYnz/pscKxkiSTOdytt5x788fhX0H+yrpeqW/iW51KKSG30uPYLtieXZfmCj0HvWdL8D9Tj+U6zbXKrz/q2Br1L4S+BtX8LaVeWt9skkurgOgWT+EJj+deNnWNozwslTlds9HA4OrTm/aaJnsUV9DHf29urKWlAc4PY5Of0rUXbgqpBB9K8yto9cXxhp1v5UZgMf7yU/eXBPH5Z/OvTLePy/mbkdq+DhQqRaXQMbRjSas7j/AC/lAArP1u186ycBPmAGCR3ya1EbnNNuI0kU72IHHFdc8Mp021ujgp1pQmpXPnP4laHa20UuqRW6h5LhY3HTGa8/1CVbOYxiPatfQ/xG0y1utJvnuAIUicPu7EjpXht7pcU05y6nacqdw+avTyfGTlQSn0Pq1FV6amtx2kKrpZSKwBMqnHqMivS7SYeYq9CGNeZmL7JJAsZ4heu1tr0ebagdZELGtsbHmd0ejg3aDTG/FacL8PNbY8r5A/8AQhXEQLBe6PG0AXOAM9q7vxTp8mu+HrzRI50hN1Gq73UsBz6CsSy8Ka1bwrDDf6ZKI0CgEMvTvXdhWpYdcr1ueVXXs8VLmWjW5554m0KGG0y7ZL/ez2Fee3tsYpysIynqa9v8S/D/AMWarjyjYN6YuAv865W7+EXjrPyafbS+6Tg19FgIu2sj5vMKkXOyR5ey847+lRODjpXoN58KfiDGPMfQbmQ/9MyGrPuPAvjiGIxyeGb3Yf4hBzXqRR5MjicGiun/AOEE8Vf9AHUf+/FFXZk3LVr5ckX+rST/ALZipoIY/OGQo9kG3GOarabHDvfaD/wA1oWUEfl+YVm4Y14cj3qaTtoaEKReW+LfdtQtl+c4qil5GQp+x243AHeu75c/jVoTDzgsbSqpGHHlhuD+NMh0+xkkEXnTJ23Y9KISUS5wcmLDeJwF3AKc8Z59+c1cvdUlgWK8gALKuR5h+ViDkA1Qkt4YXdba4a5K8HcMYrT0+OH7MZZpSsu3ZHGVyMnvU1oxaStuaUJSUmmzvNI+IN7C5lktrgNKVZ1juCFQ7RnAII65rprX4oWe9EuJdZiB4OwxNj9Aa8pZsqispIXC5HUnoPzxXpngT4bxXjW+p6lcFkGJTDjjjBC5+v8AKs8Zi8PgqLnVS8u7MadOVRuVzYuPH1gz83+sIhU7TJaRMG/LFFp4q0+9iyut2684xJaOD/6Fiumv9C0PU91mHiWMrglQOM9q47xX4Am0XTheWk6z2442KuWxXgUc2wmJdpQ5WenTi6bSc7XO28I2aalbSapJf2s1lAMDy4yo3Dk5yfp+ddJ4XhM1tJd3bwSSSOSGTso6dvSvMfg1r159rk8KzWJ+z/vJpC33jkAYPt0r1a2jW3uVtrdVS3xwBXlY+pCM+Vx0ObFSnrGT16ehHaw/aNSWfan7tCfv+px/IVuyfdFVlgihHyYqQvxXN7SMItHm1Ze0krMkHQVR1e6ktYozH1ZsGr0JyKgnWNiN2D9aMQr0fddmRTtzXfQxvEelrq+iywMA28hmXGc4rwD4h6XceHteAewszb3I+QLboAvsSO9fTyiMR9q4f4rQ6Z/YJubyyguQjDAk45+taYao8POPK7p7o9XAYpufs+jPnu1aK8AW4hijLScGPfxz2wcVp3a6hYS2heG4lRZDGDDHu4PIzzkdKfDrHh+RX83w1HvR8ZSXC8ge/rmrdtreipd+TFDfWxC7iIbhcY/E19FNTmk0j2YTpw0k9za0/UI8fNZ3KN/tRNn862rS9teC7hPZlINc9/wk2iwuol1TVbZSdu5kEgz6YFX08TaPGTt1nKKNxeawOAPc1yrAy5uZI2eNgo2udNbXtkSB50XPvWrbfZZBnzoT/wADWuTGu6Ngsda0ZgxBHmJsyvWrtrJY3o327aO47NFcn+gruw+HqQfU8nF1otbnXQxW/wDdjqZYE965NoYf+W1sOenlXWd354pkkP7wbLXVV+l0h/rXs05VFujxKlKk9mdl5C+p/OiuQ+zyf88tX/7/AKf40Vt7Wf8AKYewp/zHyXBLD5v7u7i5/vKf6VejlQMEW7twvcKDj9axbbTp2bIiwffj+VWI7SVojIY5SVYgkA44+tQ4xavc6qcpJ2sbfkNIzOWgZNo2ncBnPAq1FEFYspgLLxkyZI/CsKBWJhwrqFlUsNrc4YGrF0Y/N85Y25YkDmsnGJ1KcjWTS5FmaS3/AHkbjczFwDu7gD06Vp2dmzxhWZlYD5RnvWTprRgfvMZY559K3rHyhL+7C4Cc8n1rnnV97lOmNBOm5dTQ0K3EepJJJEJljXDBhnJ5x+orsbbxtqx0q50yJfKZlURKnBVQfmz9Sa5rSHjj1OKG72mGeeONxkglScY4+te03Pw4s4EDaeq7nULubk8Ec8+1eJmWIp86c43Oul7ClFQno2YvgfRdVWytJptQjzMwkdSfmA7iu18VambXRJxa+UkgUpG0mBknjj1NYN34R1CxtVu4Lkq9uTgbjgjHAxXM63HrmsXMEdxHNMBIu5VjwijPYnvXz9RupV9pKVvI29jTxElPnVkUvBker6d4hDRx+feXcgW4nycKmecV7Jp9i1vIsrOxPoTWdBbLbT28NvFFEIo8EleW9TW4PMbEmTjy9wrHFYn28/Q83G11NrlWhI8gZ2jXGV64qGdm85QGIGMde9VdLkkeeQS5MhGXbsPaoUuZLjVCiZCL0+vrXn1a3M9DkhR1fkbyMCoC8Gqt3C7ZYOw59amhXZEm8tvJ61n65rFnY2k808ygRcsScBfqa9KorwjGTOalGTm1BXLzxviOMZPHJrzv40R6hY2EV2FefTwCJYh0D9Qx9sUul/FvRbi9+zM7hgcKNmd3uD6VqeLvGfhyTw/dxz3EM7ywsPs7DcTx04rpw1GMZLnTT6XO+hSr4erGXKfPdqjMvnNGVWTL4/h5J6fpUVluuL+5kyWC4jXPqOv9KdHfOV2LFhSmFX+704qLRLgQW4eRCCzMxx3P+RX1FKT5T166vytosXsatqlrb4Drku4PIwBxTdYYm1aBesu2M/Q9f0pLG6hk1O6fa29QsYY+mM4/Wn6jNB9rt1QckNIfpgLj/wAeNbRdnY5ZLTYhdv3ZkLFVjjxjtgcVgTMJZmkYewHrW3rTxrZSKv3mxGPx4rBm4YurYUDivUw7ujyMZGzsbHhuBCbl8/Kjqi++Fyf5/pWncXTW8kMNu7l5QzM+4gptHGAOOtVNAt1XS4Gy6s2ZGPqfWh1ZtZm2yfJDEIx6ZJ3f0qJT9/QFTXJqHmeIf+grP+lFP+0Wv/PAfmaKv2hjy+RwUN9Gn/Hwrw/9dcCrUd4PKG66RiTlNjjgdulRqp2bkcr9P/rVcga7kiB+0yOq/wB9icfnXLdW3PTUXzE8ZdiGd257461Zit0L4fB4GMoaoyNG0kTyLHvdsZCDk/lWmGVSGCjjsGIrKTZ1xt2H2kTR3qxYXaRnkY/KrCahLHNg26YU4yw560kVwk8qk24VlGNwJJ/WrtpaQSEq0bsQCVx1J61hKok7M3jQe8TrIn0a+fzIYMyowkTPA3DkDNfQfhuW4fw9ZTahHsuGiDSKDnb6fpivOPhN8O7W/wBNh1XWULxZBt4umQP4j+XFewPCkcewD5T8oGOg9K4JYOdWDqNaI8rNsbSquNOK1W5iavfRWcW65BMTdMCq1iltqI8xY8Rg5z0Iq3rb2scP+lMoAHHGaoeGZo5rl4o8KNoYe4/zivl1CTqtWMaa/cuS0LlxZrGoXLMWwN2ccVpxxhYkUj+HFQT2UstwrzsSikFFHTPY1cIJA3DGK7sLg4wcnOJxVKjnFWZQnSJFJ+6hOSB3qOwtI42aZVIY1U1S7ZtQjtY4nIb7x7CtTfsiIGMDAHvXkr2TqSb2RvLnUVZ7mb4nupoNOHknknbkdc9q+X/iNqGrw6oIrzU5Li3lyQA52/lX0t4xW5k0e5gsSFu5Ij5DkcK3QV8n+KY72x1WfTby53mFyoUkNgHnP45z+Nelln72tKT6I93K+WNBq2pl217/AKRtV1Vz0wcE1qNfPbQM8e8SN8jbeeDWbYzbAcwwHtzGMkVbtXghlaVohgKSqjO3PavpVGL6HXeUY6mnaKf3m0MWVS2ce3/6qjhjHkRbXYMy7sHtzVW2ecBZA7xsy4YL0I5x19qkupj5CBS25eBx2q4xMK029R2izR/a7ybklZ2Vsng1buZVfVAqqP8AUHt6kf4VjxSrbklVz5sm588YJq2t8v2hp/LRzgIAsnYE+3vW/K3K5gqq5UmQavlWQ5ODIvX0zzWM7YhZcnaFOK2NVZ5o4ikeApJIDbjiseWNpIPLjin38DlK7qErI8zGWcro6SG6cRRQK5GERT9NvNQ6XKDLeMrEg3LjJPpVX7Rb28GGlLS4xgA+mOtM0H5dPZvMQNJM7kM2DzSexMHrY0/MPoPyopvH96P/AL+iisveOjlgcPbajMgC7UbLY7D+WKvWF1J50kYijIU8kE/41XiS2yP3J4bP3zVhoC9w8lrK8KP1UqDW90Q1O+hprJGu0tb7+dw2zYAP5GrMRjkYsok6ZJBDY/lWVIyWwiLTou5tp3KeuM10nhCCLUb6GJLC8voJpPJaa2UlIjjPI64rCs7Q5raHRSkuflk9RllJGsqIkjySvjagjzye3BJz+Feo/DnwPeateiW82x2+w79pywP932NXvDng/RbePzVVWuMFfPWQbv8AcU/jyfevWPBYtUtnihjKLDgFyu3P09frXz9TGKtWVCP3nViq8sPRbjudDYxQ2ttFBGgRVQKqgdAB0pNUuobKxlupj8ka7mqVvmK8dO/pTLiGOaPa+1vY9DX0E5TVKVOPbRnyl05Xkcbe39pqdr58PDOOvXaK2fC1rbxwLIqq8nd/b0FOv9NFxsWERRhT8wK4B/Kr1nGsCBUiCKPTpXymFoVKWJUp7HoV8RH2KhTLrkZAPrTJ9uOuKimlURGQ547VDvaRNxO0e9eri8fBc0Ertnnxi736FWW3QKWB57etVWt7iRov32xEOTxnNXolLyH5sqPapVXfdbFVfLA+YntXylLA+1lzpas7PauGhTfDRyRSncqqWPPUdq+RviPeWOpeO782AkhiVyq/VEAPH1U19W+KXexjeWME78IMdAP6/hXyl4v8P3mi+KZJLieEw3JkaFpHAZsgjkHpzXZl6jSxTpt6pNHt5TTlyOaOdgkmkwwk6+q5q8A/2d8yRs5xgH5ahgtblVXdASQMHZ8w/MVZK+WQ8kciMOgK19HHc9RxZHHNegqoRHJ4OG6YH0qyLi4jIY2zMO5VuaSOVFbfyN3HTH40+zkVQ3mSBiWbb+BH+NbxTOWq3e1yrNJJIrN5UxUnoV6VHap5VqPlPzEsdw9//r1q/Oz7xgcfwc1WaT5QjFflznI5reE32OSpQ5ndFQsp4+bJxjBxUTxsJBIvnjA5A5zxV1wCjMVBUDkAdqFtoTEJAzqPQGtVVsc1TDtlJ5dsHmbzn+7jiobtSsgMioXwPl2jA/Sr0qR9PMkx/vVXuwZW3tI+/ucitYTvucsqMkyHz0/55wf98UUnlR/3pP0orW8Q5ZGRGG5+eHpn7n/16s2nzRiUK205P38VVBRAdwUfLj74q9YtGtlGjBwwU8bCayszWMvMbc21xepH5EbMI3LEM4HG0jitTwrqGsaGGmhSY2m9ReW4kwrx7uhYHgZ/OqayQbRumVcfwsBT7mYx6bNHDPaxRzALJucJuQMCcf7XHHNQ480VTLVo3q32PWvBt/pHigalqdm8Wky2M4ja6R9jQAn7p/vpkcq3UjOM816ynjPw/b6PbtY67aXc5B8oWzZM7jqg3dCT618U+IfGNwNRmurMWUUUxOYvJeNZWwyCRgD8xUYIz357V0fg/VvC9x4Tgs9UW40IOrslzAWle7lByVLEYjXPzbeuRwa4cbk8Ye9Fa+RjDMIYtxjPRI+q9G+IenQX8Gmajqsb3N5j7PEMGQcZw2OhwRXUnxFYRr80zA5xtxzmvheeZdP8aJdLLqNhdsfOVrlhk7wGV8jlc5zjHfGa9ztPElxc6TaXLywxFsCeR3CAnuwJ457CuVZTXpuPLLRm04YOpeT0aPZbvxxa2twm9QIGJUu3QH3roLTUYryJGiA+cZBB4xXgfnLdIIt7SvvLIqYJP4d63PD3i46ZqF5NeG5g063Rct5TBDx0GRnd7Vji6NWguVO/kaTwNCrSvS3PXb+STeFRGKjv2J9Kmt0Z4xuGf5CvnpvjhJceKLq2isnmskxJDKWK7TnAVvrntmu50n41+H5ru2tpIdkMnySuuT5b/THzD3FcFHK6kq3tK693yOGthpwgkmi742+Knh/wffS6bPHcz6isgUwwocDIBBJ9SDWJP8Tnu5LeaFLm2glkWNi8QxuPQLjk+5JrjfjhY6lqup6j4o0GaCdLdYo5Ld/9co2kb1X+LI4x146V5Ncahqm0Ta3qL2wQbooN4DMVU7dqqcjnjnHWuinlcKsUqbasejh4YenHmqLU+sLnXtPvLO2XU7mNHJbG6QLkg4AA4yc/SvEPjJZX8OtyS6g0TkoGhaJTtWPpjBPDZBzXkGv+MNR1Ca0tVnnmitziNpTltw5z6/zr0LWPEN14r06C6vmXTrqztd08F3IFMpORlM4B9cEio/sirhayqyd77nVgK9LmfJojn0kXjawHtgHn8a0rBm8hwsmfm7fL/Ks2EYVf3sZBAIXYv/6xVhJ/L+WJLY55PLZz+demlc7pT5Xc0w8gA+YH/eAb+dNLeYAsiRuF6ZiX8e1VEuJ+8ZA+uB/KpROroD7kfdzW8U0jCVSLeqHyrb+W2Y34GcCQgfl0qqqqqGRWkUcEBZPWpGkOCMZB4O7OKhlDq5WBI3UqvQ7eQoHf6V0U7Pc4a1r6A0q7CTubjucmovtS425KjtkUyTzl5kgwO+GDH+dL5hjJUpMD/tRk1ehyya7iSSStjDW/JA+9/wDWqOeO8A/1K/kKWdo5gvzjhwTuwOKluVyOCD9Oa2jEwnJ9yltu/wDniv5CipPLb0P/AHyaKqxleXcwRJAw+bYB9KlX7NgHJpUJEY27fvH7i06AYAKuhP8AtIv+FakFnTpZFu1SK5dYscg9BVjWQsulXSPapcZQsvmjofUVFCD1UQF++1cH8waldVKsJo3DSDaSsp/rms7WmjeHwNHl8UbTWVwQk0jW4yxBzhdwyfoOB+NW7WGO8kW2DlFVj5ZHZsf1pNc0tbKado7lMPL5ZjWRg5HXntjIFNs3khvVnTG9HU7f7uD1969KmuZ6ng1Lw2J75bhZGkkY+fG21g/XA4GPyx+FbVtf3mpaTDY3u+4t1cSxw8kkjjdjqQMnineFZoPs/iBpLGTULiTTm+zoOdrl1Bcjr6dPU1kaDHeQ6pbTySBDJKsXdQuGxtXPOM+/rTfL7RwRdnyKo2dToa3E17aWeiz35vY4ZFEKzGFZcN0LdQAOwrrvGHi69XSbfw+2qSStExQlpmkEahuuTzz159K8x1LVpNO1K9lilkSVZA8BQYO7PQH0rnlury4vnn3SS3MrF3YZLEDk4x296znTpXV1qbUq9XlfLLQ7PxJrPkWTR2G7PnKI+P8AXP03e45PH0qvpGtajo1qFmEkFyBmGaZMsgPoK5c6k17KzTNvUptjUDIz7GtRlnawXzJpnZFUAMQSB0wDiqcVqkhe1lo2zrtD+JWpWem6jp84creweSX35wQchx6Ecj6GuY1PW7q4cs0pcvwCQCFH881jMTRurFYeEXzJGrxM5KzZfstQls72G8j2mSJw67xnkHPNdT4j8ZyeLNVS+1LTbe3umVEuJreRgJwigRnb0UgDHHXrXEjpQkmyUHZn3zWVagqiOjD4hwkrnpljeQMoZLu4R26qyAirEEkZdtkkROfm3xkHP4Vx2lXpBBCuCB/AwBrds5vl34ILnJycmvKdDlZ9A8WpWR0SSYHHk/8AAXx/OkWWaOL/AFTMd7cKdxxWakm7GVzVqORdvQj6HNWqZm53JGvscSK6j/aGKdHcRyELlcHvmmPuZMlRt9ziq7uv3TGrD/dBrSNMwnOVyzcSQiF1CqxKkDB5qa6GIxJFjkjqTWSzQ5z5KL7gAYpUlfdhpX2dhvb/ABq+QwdWSeqLryzJwmSc42qoxmoCN5+eM/jHUKsfPA82Tne3UdQufSmebL6n9f8AGr5GZ+0gWPJi/wCeaf8Afk0VX82X1P6/40UcrD2kDm7BlkeT5k/1r9z/AHj71YWGTt5mPY/4isjTo7qxtCxXplv1xWvbNdKoYR54/hfFdkYnncxIrzKdqSuCOMFQf1zVqGa6IVZGRgD/ABgj+Warq+JC7xkMeuTn9akS9gyVfepHIwm78vSiVPU0jPQ5vXp45WMrAFnYnI4zyRjnk9KzXbDyPs2Yc/KARj86mkYyvMyvvIlcDPUDOf61Cfk+p+99K74K0UeXVd5su6BffYdTjvNzgLn7mck4OO474PPHFbT6bPbWFnqtxeR3M2/zZo0GVV2OUJbOAd2WIGCADx0rl4WDOVODzwD3A6V2fhzSLbWp49BEdzHFDZnUJ/KYPNdspOREp9FJ+X2JqajhSjKo10HThOq1TT6mXcaHe30kNxPIluLmbbCkh2vKAcMykjAUHvmtLWJvCGm6XPD4UutatNWulEd2k0MTxJFyGRJQxOGODwv4joXeOPHUPiIWtvpOkxadYaVZi1sU+9KyA7i0jd2JHIrkNPb7VqO0ttAhVQfYrXCozrrnlod0pRpRUIsh0ayb92qEDaCwGRhsHGB9BzXRzQiHwrGV+/JIWNYlgkaFRIoRlkOAejY/yK1tZvB/ZtvDES3lnJB7fSt0uWyucspaGDJTaJGo3Vdrji7oG6UxuopXbiqzt+8FTKOhcZWZuWH3lrobZgCOG/CuVspG/wBX/D/9aurgVVCbe6L/ACrgqR1PQozNWF+F+8Oe9SofJxHgcqG5JHrVOHgbixGPQ1KwMnzLLt92Ws+U6FIt+ZkfKBn2cj+dG4McJ07/ADg1UAugR++iZc9xUqRSeYzGEN7h1AquUftB0qbgV9fb/wCvTY5N/wDwDjr/APWqaFZvMVltXbB7c1St5UhtzHPHJEWyeR71UYmTqe8XrckXA/dcbJNn3fvFcetMMhA/1cuf9yokmif/AFRz+lSRl3PzSh/pQITzD/zzl/74oqXy/wDZNFAHNSRzMpUzKQRjGP8AGrEcjkAGLdx2OarfaP3QO3DLySfmqQTDaCOOO1dh53MW/MVV2tHtPX51z/6DUN5LataOGMBYAA/MB+hqtHKGvDmTgIQQD3qRtu2T5UOecsATStqXz6GPpdiU0hdUNvIY59RngV34jJj8o7e3Z+uazVuLWTcqxb3Riu5GJVuf8+tO028u1sr3e5ljW4cQIz/LGzD53UdM4VfyFU7KModsLfMW3DnAz/8Arrpp/CzirfEiZhsOVUqvQHPUdam03nUrZluPsrrMrC4Gd0QyNzggg5C5+vTvVVtyrGrKwxGvU57f4UsZO9dvXNaTjzKxnGXLK5a1SS2j1CSCzunurWLKw3Dx+Wzg8khQeAeuDk+9Q6Z/osiXJYtgjg9x6VRtYStwkcmWVX24PpVo7lVlHIXHFYqFjVzuatsLf7VFJJtdWLHYwyuc+lRavMry7V4UdAOgqCAK7QleCqEj3weTUU7bpueaq1ibkLNSLRJt9KQMKTKiDURKp3ZUHle31prE0kMhDlcZHFRLY0jua1lDG4TOQcdq37coVGx2+Xjk1gWU20DCN+FatrOgPPyEn+KuSerOym7GrFNIo7Y92I/pVhbrgKytj6AVVhkG3iaMj0JxU8ezBK4DY65zUcpqpFovHIItrMD5g/hJ4q7FLDtz9oRSM5ydtZMbSAbumDwQafGAzYYA565FHKVzGkXjZhht3uvb8aUMEGFDEf71ZUlurNtVSrHoVOKnSILtAebjg/MKLMrnRaMcTtseJGXy+pUHuKDDbp9yNV+jMKaxaGFtxL5GB7D+tR7piPvRf+Pf4UcpPMS4T3/77f8AxoqLMv8Aeh/8e/woo5Q5jm9wXIj439xjFMkkCDAYsRx2qKfzbWOJHmnAQ/NGvzd/17GqMql5m8u3DgsCWGUxnPJ/HH6+ld/KecaBYyL+8U7SP739KWCOPdsVmEeD8vTGBWU6XlvEk0kLpEwyCHDHHqOScfhWjbQ3Vxa3Edr500+0lVMZz0/D19aOV9BXXUztH85vDojJ2Rme4mRQectsBye/3az2CFvlXGGOc+ldLJp9xbJbhLWSK0WIBnkxhSVBOSCf4s4/CudnRftDopwuMHnn61004NRuzlqyTeglxcxTBBEm1FztB67e3Pen2atJcxrGMtu4FVJVke8ZtqquMALWhppks7oXCxrJIisYVbOC+Dj8uT+FEX3IaIEhnj1UW0y5cdBjBB9D70scw2SF1w5IIbsCO1GlC91K8n1HLOYI3uriVjkADqxx3PSnadFbsdt5NIgJGWUcDPOSeeRUL3maS0VwZpI/Jl2hBJv2nP8Au/8A16YW3HJ61Nq8mlrsWwE21X2B5D/rD/EQPSoX6tt7Chkq5DKcSbe1RjrUkoy27vTMVLNUISafAxD9qjPWnL8pFZVdjSD1NizZcDc+DmtSDyyOSre5NYttt44rQiCHqorjZ1KVjTjjgfqqtj0FTrFb8ARv+BrPSNMZG5SPRjVizkuGgif7SwyuSCoIB/DmqS0HzluX5FEdvMynI4Izx+NTs8kaqylPcmqRaQtl2jf22kfrmpI5LheVjLAA8Bgf0P8AjQPmLUd0ysHKlmByNoqdJMgu0LkN2A5rPNyu5fMjZWIyMxnGfwzV2yuYXOBl29DKAPyJz+lOwuYn+2QnakobK9NwxinRsrKd0rKe241GzRte53Y/2dv+NOnjDNuVQp/L+dHKHOPwf+fqP8zRUG1/7yfmKKOUOYxbaaW/uWhs7fUWmLb5D5ZPlgDqMDAGAOpFbFz4ZtGMU0xu2kaITSpGS6bAfm+dRhuTk4zg8Guo1A6TYRQz3GqzZuVX5Wk3so5GRntWdrN1Z29jHeWu+ZZJEtYFdgAzEdcjkj5RxnvXbKpCMbnnzqcm7MC98O2VrbSTQ2NwSJNgZpckrjP3ewxVPUtUs9NQlI2E4jQkRZCjcOhJ5PGOlL4g1KZ7u7a8WFhbzhEiCfLIpHzBiPWsSKJrhYrqeLILsxQcgNnp9fSri2oKUTNv2ut7eRqWXiJZIAVt2kz8gVmKhueNwxyM1yepJtuPMRQnmsenrnpXYW8NrNeNYxxkHYuS3+1nIz6iuO1p8Syrt2uj8c5AxxW3tG1qyeTyIVZn+4cgNgn2rea0NvpNtO91GHuA2wK3KdQM+nNczYN8+GYgZzWlEDLBIxA8lj5Y9fXP6CpshslsLe90uxvL8XCKlzavHNFGfmeJ1w3H0rds2gW3+zadYmeQ24LtGufL3Ddls98Gucec29v5W3c2Au4Eg7fSorbVr+FfIWZxEy7WUOcEdv5ClpHZBfmVmN1HbvWCPHyYJAXA69v1qWNiJmRh95cg+o7VW8xnmaS5ZpyQOSeeKsx8wRMeXRSpPqO1RdMYPTQuad1pQuKhs0IyvvTNu5/vAVKxTP3v0qt5kgmIVyB/Ksp6o0p7mragkDLpj681oR7cj5j+VZtoZGjLLibB7LzVtLjZJtCgL3O7Nc7jqbJ2NKNdy7UJJyDyKfA0tuvltGWwOCrCqgu49oDsVz04PNW45Iiv7uQMo7kDr6U9R8zJFmJb/VS/ihb+VSRSwGRV3KHPQbsH8utMDCORd3y7vfn8qsFQ2VeFnX6daVh8w9JFXyxgHhuuasxRxSLwgB9dtUltLcFG8pUK55HB/AjpUyW8uMxXkq49SH/9CzVWAnEcLDACY/Gozbyj/VXFyn1O6oy8xRmZ4pNuOHX1z6fSk868/wCeJ/7+irE32JfJvf8An9l/74FFRedef88W/wC/oooFqaEttI015aHybmPTlEjSllDKAeQgAyyA5BrM1a7udV0Vkjs4FWOVZFQpuY+aGyyrn/YxjHAFdBp2lahDbtaRtFExjRg0h2tHnllYjkYJIx3rR0fRLXT7j7RKgnLZlRSx+XbuGUK5JwzH868/W9jw7ylucP4V06x1yae11q9n07TLJQZ7uGFcqx+VQyHbkliBjNek+HdE8BeBtCm1ybUIvFBDbbeS+jeC3Rz8wOxSc9RjLYPtWRfappLT3JvbZZN9yT5TLzkjq2PvGkOuSw6S9jZSQRWM7k3UIBdwn8IbI5HJ6UsRGpJxdOVkt0exgcZQpwcakLy6HL6tr2jR3t5q/wBohM08nmCGCIKoZuTwD0BOO9ec3shdC+CS5zkc5ya9Hi0TQ7q0SG108QKhbEjZ6dCRjjnHT6VWvPBVi586HaAg+co+0OexUd8166qxsrHE6/M7s88tcJNjzI2IJHXg1qI678LuHGcDpV6/0eGOf/Q4UYcKf3oOG6f4VAbB45vKucw7ZNrOOVz7EcGuqKbV0gdRFe4Ut8xGAB0PWqxjCv1GR2rc1DSlt1jmtb1LgMMjnn8qzJNPuSpm85MLlm5HBFDpy6gpEBXgnaakt8hhnocYH1pkBLMu2QNk8D1q09uy2VvdJjO51bJA5DcVHL2KTHBQKAM/dyR64qHzMy+Uqsz+irk1f0+N/N23FjIw5O0Z5rKSsaXKU8bMscbts3vhD61050OwksbaKPZ9s2ktnBLAdz2H4mmR3VjGEs1sp4VZtxUklVPuMVNMLEx/8fBtWBOMRkRg+uR7Vk2axaRSispmvN9rAzsm1WZI2j5zxzjB6VQuo74zLA0ErgPtLrAdvHbd3P5V1eyS6kRbPVLVQAN7I+CxHfBre0mGOzkgnmFzLDz5kNvtLO3rnPQ1KRTmcja6PqEJNw9jIsX3V81Ww3GeO3T3qzL4fWOzaT7TFICVKxxQEqjMcAbjxmurvriGS2uGWC4gtyMFNh3ouBkAHgk4AqvayGyh/tGKK7kkIX91jaB/dJxwCKLa2HzaHJy6bvRI5nRDnMZdiobHcNn+dWtO0XUJWk3XwsyDhC7bgeAc4AJIwetdLb3BaOQQolsJUEZt5ACycZLEH3qIG2i077ReTQxkMI8RlQxwDk4z7Cq9mCkcnI2rW1w0bR28+1PM3D5Mr+BOT7cVY+13USbrjS7kJ/z0UAL+ZIrqPsK3SQvCkl06hGdViPzbj0HYfWtq00XUJ9CgS1sHFmSXke4YeYhDHIKnkgdOPp2o9mNyfQ81j1CBt7GRlVsYyhxxnuBjv61ZhvbWZtsN1DIfRSM/l1rYvbG6utSk2WUCJkhCeDKcrwP0/Oqdz4X1i6gupotLh8mHl3lUYB9Bj5v0pWEmkV/OH94fp/jRWN/Z2sf9CrH/AN8miixXMd29osVleteas9zNNLvklL5JIJwox9e3FUJJpYY00q3TyLyWHEcJyxQFs7mXuf8AZ4H657XTdIsJDa6bJbxlLoqYmC48g9cj16+oqnJptvp6zNcbrudbyOMz52SE7uDkemOlcipJu547VnZHC6PGxupJLW6vTfKwWaLZ8qsOpIIrSivGh84KJorqXao8oDyuvUqRx396sanqE0esSW9o0ltJlm8xH+9/vAjk/Qiqpa5s9UuW+1NLG8jr5bqCB8xPXr3rSNFWtc3jFt3LkdjrENw0kkdoIZX3RtEMMeeMHseKzpnuJDPGykRdXJ3NIT7kEcfhWgNSZYGtJI/Nt5XUGMtgKR/EMdD/AIUjIbaOBkkdnVd29zlj7V0KmhqnYrizsZok861VjuBSUjZkduB39zUNzb6fPeb7gQyI5AMU5dlcjOMkEZ5IqS5neCQlgsu8FvmHSmxyGSOIn7hP3OwPXP6VrGcovRlezTM2fQxFqKkWOJEPmNFJcfKE7e5B7CorTRJpQtzPBEkKvuMfBXB4OF/A1r+TC00VwYk81kALc5wK0DYQtBcXYADQoSwK/ex7jGOvvW3tpdROnYxLnRrG4E4gt5Q7sVRE2plccbhisptCeUspWNFgJLYXIwTxjPOfpiuri3LNDLG2wldxGM84ql9saS5OI41Vzh1A+9Q63kNQOZh0xseZ9mMo904/KrUWnsyfNF5D8EOoIxj/ABrXa4aO5Kqi7RJtxk9/xq5K7LOF4IPqOf8APFN2aBHOvYyyN5wjY4GXZj1PrU1npols5Y5ISHMg2CLaGyR3JGe3Y10N3bYt3KyEbtnQc1mXUf7+NI2Kuq72dvm3Hjt24rnnohuTsZ8lhNJfRq1pGMAbmTcpGO+AcZ96mmsLyJneDUrg90XcFJ/HHNaGQ0cyR5jKRNOWzksy9B9OafdjdbW9xJtk8+ASYORt5xgYNc/tNCPaO5Bo11q9rfgajfTtaLGzMFKs4bjA5H+cVPD4oaSV90NvKVIjVZExM4Y4GMD5qmt7S1WwvdQWHa8XOAchuSBnOfSoLqZfKW7+zw78K+cHcMHopzwKmNTmZaqssx+I9NuJHimsGEsjBCRHgk57N35zV62vNB+3rdPHIoVShUuWA7HryPwxXINtubpbgBov3iFVRz8meSBzwOaWG2iudc1HTmaWOJdxOx+D+YJ689a6GtLm3S53qtoxtY4LOS3Kb9xidQu0D0OM/rVO3GrNG1vC9pHBGjCNoZDI284O4gnHI68Zz3ribDzkuUsTL5mxwqlxkAE46Zzn8ans7mW109I0SAfZ33I6IVYkjJ3HPPWlbS4vaNHYXNq9vGkNtaSyu33n2BRubAbPueOn45q5r63emRLPprNaXaHNx5N0TGgxz94HG4dhmuIh8R6pYbSbhpSyFsk/U45zW1B4p1N0jH7hs/34wePQ4xmhysPmMz+0NN/55r/4Hn/4iitz+3X/AOgZpv8A35P+NFTzhzH/2Q==">
            <a:extLst>
              <a:ext uri="{FF2B5EF4-FFF2-40B4-BE49-F238E27FC236}">
                <a16:creationId xmlns:a16="http://schemas.microsoft.com/office/drawing/2014/main" id="{3CE9FFED-0617-408B-B74B-170803FDB7BF}"/>
              </a:ext>
            </a:extLst>
          </p:cNvPr>
          <p:cNvSpPr>
            <a:spLocks noChangeAspect="1" noChangeArrowheads="1"/>
          </p:cNvSpPr>
          <p:nvPr/>
        </p:nvSpPr>
        <p:spPr bwMode="auto">
          <a:xfrm>
            <a:off x="2940908" y="3581400"/>
            <a:ext cx="2088292" cy="20882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8" descr="https://ukc-powerpoint.officeapps.live.com/pods/GetClipboardImage.ashx?Id=645e524c-7846-4767-ad46-556f1ddfd380&amp;DC=GUK1&amp;wdoverrides=GetClipboardImageEnabled:true">
            <a:extLst>
              <a:ext uri="{FF2B5EF4-FFF2-40B4-BE49-F238E27FC236}">
                <a16:creationId xmlns:a16="http://schemas.microsoft.com/office/drawing/2014/main" id="{9818D95D-CA92-4DA4-9231-7B772F4CDE5A}"/>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BJPseudoFooter">
            <a:extLst>
              <a:ext uri="{FF2B5EF4-FFF2-40B4-BE49-F238E27FC236}">
                <a16:creationId xmlns:a16="http://schemas.microsoft.com/office/drawing/2014/main" id="{94D65BA5-D02F-488D-8466-D2D29FC4729B}"/>
              </a:ext>
            </a:extLst>
          </p:cNvPr>
          <p:cNvSpPr txBox="1"/>
          <p:nvPr>
            <p:custDataLst>
              <p:tags r:id="rId1"/>
            </p:custDataLst>
          </p:nvPr>
        </p:nvSpPr>
        <p:spPr>
          <a:xfrm>
            <a:off x="127000" y="6568301"/>
            <a:ext cx="8890000" cy="276999"/>
          </a:xfrm>
          <a:prstGeom prst="rect">
            <a:avLst/>
          </a:prstGeom>
          <a:noFill/>
        </p:spPr>
        <p:txBody>
          <a:bodyPr vert="horz" rtlCol="0">
            <a:spAutoFit/>
          </a:bodyPr>
          <a:lstStyle/>
          <a:p>
            <a:pPr algn="ctr"/>
            <a:r>
              <a:rPr lang="en-GB" sz="1200" b="1">
                <a:solidFill>
                  <a:srgbClr val="000000"/>
                </a:solidFill>
              </a:rPr>
              <a:t>OFFICIAL</a:t>
            </a:r>
          </a:p>
        </p:txBody>
      </p:sp>
    </p:spTree>
    <p:extLst>
      <p:ext uri="{BB962C8B-B14F-4D97-AF65-F5344CB8AC3E}">
        <p14:creationId xmlns:p14="http://schemas.microsoft.com/office/powerpoint/2010/main" val="1565449270"/>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B5CC27-1AEE-4A42-9EFA-73F060E02175}"/>
              </a:ext>
            </a:extLst>
          </p:cNvPr>
          <p:cNvPicPr/>
          <p:nvPr/>
        </p:nvPicPr>
        <p:blipFill>
          <a:blip r:embed="rId4" cstate="print">
            <a:extLst>
              <a:ext uri="{28A0092B-C50C-407E-A947-70E740481C1C}">
                <a14:useLocalDpi xmlns:a14="http://schemas.microsoft.com/office/drawing/2010/main"/>
              </a:ext>
            </a:extLst>
          </a:blip>
          <a:stretch>
            <a:fillRect/>
          </a:stretch>
        </p:blipFill>
        <p:spPr>
          <a:xfrm>
            <a:off x="0" y="33505"/>
            <a:ext cx="9144000" cy="5979368"/>
          </a:xfrm>
          <a:prstGeom prst="rect">
            <a:avLst/>
          </a:prstGeom>
        </p:spPr>
      </p:pic>
      <p:sp>
        <p:nvSpPr>
          <p:cNvPr id="3" name="BJPseudoFooter">
            <a:extLst>
              <a:ext uri="{FF2B5EF4-FFF2-40B4-BE49-F238E27FC236}">
                <a16:creationId xmlns:a16="http://schemas.microsoft.com/office/drawing/2014/main" id="{BB38062B-257F-4F95-B207-08B7598828FB}"/>
              </a:ext>
            </a:extLst>
          </p:cNvPr>
          <p:cNvSpPr txBox="1"/>
          <p:nvPr>
            <p:custDataLst>
              <p:tags r:id="rId1"/>
            </p:custDataLst>
          </p:nvPr>
        </p:nvSpPr>
        <p:spPr>
          <a:xfrm>
            <a:off x="127000" y="6568301"/>
            <a:ext cx="8890000" cy="276999"/>
          </a:xfrm>
          <a:prstGeom prst="rect">
            <a:avLst/>
          </a:prstGeom>
          <a:noFill/>
        </p:spPr>
        <p:txBody>
          <a:bodyPr vert="horz" rtlCol="0">
            <a:spAutoFit/>
          </a:bodyPr>
          <a:lstStyle/>
          <a:p>
            <a:pPr algn="ctr"/>
            <a:r>
              <a:rPr lang="en-GB" sz="1200" b="1">
                <a:solidFill>
                  <a:srgbClr val="000000"/>
                </a:solidFill>
              </a:rPr>
              <a:t>OFFICIAL</a:t>
            </a:r>
          </a:p>
        </p:txBody>
      </p:sp>
    </p:spTree>
    <p:extLst>
      <p:ext uri="{BB962C8B-B14F-4D97-AF65-F5344CB8AC3E}">
        <p14:creationId xmlns:p14="http://schemas.microsoft.com/office/powerpoint/2010/main" val="19042196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onfire Safety Secondary School Film">
            <a:hlinkClick r:id="" action="ppaction://media"/>
            <a:extLst>
              <a:ext uri="{FF2B5EF4-FFF2-40B4-BE49-F238E27FC236}">
                <a16:creationId xmlns:a16="http://schemas.microsoft.com/office/drawing/2014/main" id="{B79EB594-1DF7-459F-AE8C-66B69C2EDC7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9442" y="65044"/>
            <a:ext cx="9050058" cy="5872365"/>
          </a:xfrm>
          <a:prstGeom prst="rect">
            <a:avLst/>
          </a:prstGeom>
        </p:spPr>
      </p:pic>
      <p:sp>
        <p:nvSpPr>
          <p:cNvPr id="2" name="BJPseudoFooter">
            <a:extLst>
              <a:ext uri="{FF2B5EF4-FFF2-40B4-BE49-F238E27FC236}">
                <a16:creationId xmlns:a16="http://schemas.microsoft.com/office/drawing/2014/main" id="{4D37CBEC-EA0C-4DC0-9B29-7148F7A89024}"/>
              </a:ext>
            </a:extLst>
          </p:cNvPr>
          <p:cNvSpPr txBox="1"/>
          <p:nvPr>
            <p:custDataLst>
              <p:tags r:id="rId3"/>
            </p:custDataLst>
          </p:nvPr>
        </p:nvSpPr>
        <p:spPr>
          <a:xfrm>
            <a:off x="127000" y="6568301"/>
            <a:ext cx="8890000" cy="276999"/>
          </a:xfrm>
          <a:prstGeom prst="rect">
            <a:avLst/>
          </a:prstGeom>
          <a:noFill/>
        </p:spPr>
        <p:txBody>
          <a:bodyPr vert="horz" rtlCol="0">
            <a:spAutoFit/>
          </a:bodyPr>
          <a:lstStyle/>
          <a:p>
            <a:pPr algn="ctr"/>
            <a:r>
              <a:rPr lang="en-GB" sz="1200" b="1">
                <a:solidFill>
                  <a:srgbClr val="000000"/>
                </a:solidFill>
              </a:rPr>
              <a:t>OFFICIAL</a:t>
            </a:r>
          </a:p>
        </p:txBody>
      </p:sp>
    </p:spTree>
    <p:extLst>
      <p:ext uri="{BB962C8B-B14F-4D97-AF65-F5344CB8AC3E}">
        <p14:creationId xmlns:p14="http://schemas.microsoft.com/office/powerpoint/2010/main" val="531763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arkler_injury02.jpg">
            <a:extLst>
              <a:ext uri="{FF2B5EF4-FFF2-40B4-BE49-F238E27FC236}">
                <a16:creationId xmlns:a16="http://schemas.microsoft.com/office/drawing/2014/main" id="{B965B3BE-B161-45E8-8B96-60B0060FA7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7206" y="532066"/>
            <a:ext cx="2034225" cy="2691581"/>
          </a:xfrm>
          <a:prstGeom prst="rect">
            <a:avLst/>
          </a:prstGeom>
          <a:ln>
            <a:noFill/>
          </a:ln>
          <a:effectLst>
            <a:softEdge rad="112500"/>
          </a:effectLst>
        </p:spPr>
      </p:pic>
      <p:pic>
        <p:nvPicPr>
          <p:cNvPr id="3" name="Picture 2" descr="sparkler_injury01.jpg">
            <a:extLst>
              <a:ext uri="{FF2B5EF4-FFF2-40B4-BE49-F238E27FC236}">
                <a16:creationId xmlns:a16="http://schemas.microsoft.com/office/drawing/2014/main" id="{8A4B3695-AF83-4E4E-BB64-0FCE3C29883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97262" y="532066"/>
            <a:ext cx="1989069" cy="2691581"/>
          </a:xfrm>
          <a:prstGeom prst="rect">
            <a:avLst/>
          </a:prstGeom>
          <a:ln>
            <a:noFill/>
          </a:ln>
          <a:effectLst>
            <a:softEdge rad="112500"/>
          </a:effectLst>
        </p:spPr>
      </p:pic>
      <p:pic>
        <p:nvPicPr>
          <p:cNvPr id="4" name="Picture 3" descr="xray good">
            <a:extLst>
              <a:ext uri="{FF2B5EF4-FFF2-40B4-BE49-F238E27FC236}">
                <a16:creationId xmlns:a16="http://schemas.microsoft.com/office/drawing/2014/main" id="{E303C6D0-A8FC-42AD-99FD-A9A3CA4DD1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05" y="3200475"/>
            <a:ext cx="2034225" cy="27043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xray bad">
            <a:extLst>
              <a:ext uri="{FF2B5EF4-FFF2-40B4-BE49-F238E27FC236}">
                <a16:creationId xmlns:a16="http://schemas.microsoft.com/office/drawing/2014/main" id="{7DBBA654-D2F5-4B19-AA0C-6F3BEB8E8C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7262" y="3223647"/>
            <a:ext cx="1979450" cy="26812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for sparklers white background">
            <a:extLst>
              <a:ext uri="{FF2B5EF4-FFF2-40B4-BE49-F238E27FC236}">
                <a16:creationId xmlns:a16="http://schemas.microsoft.com/office/drawing/2014/main" id="{6D20D887-A1D5-4661-9196-C1D21202AA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6331" y="1006326"/>
            <a:ext cx="4356721" cy="4434642"/>
          </a:xfrm>
          <a:prstGeom prst="rect">
            <a:avLst/>
          </a:prstGeom>
          <a:noFill/>
          <a:extLst>
            <a:ext uri="{909E8E84-426E-40DD-AFC4-6F175D3DCCD1}">
              <a14:hiddenFill xmlns:a14="http://schemas.microsoft.com/office/drawing/2010/main">
                <a:solidFill>
                  <a:srgbClr val="FFFFFF"/>
                </a:solidFill>
              </a14:hiddenFill>
            </a:ext>
          </a:extLst>
        </p:spPr>
      </p:pic>
      <p:sp>
        <p:nvSpPr>
          <p:cNvPr id="6" name="BJPseudoFooter">
            <a:extLst>
              <a:ext uri="{FF2B5EF4-FFF2-40B4-BE49-F238E27FC236}">
                <a16:creationId xmlns:a16="http://schemas.microsoft.com/office/drawing/2014/main" id="{AFFD5A37-BC56-4C8C-AE06-9AC2A00059C1}"/>
              </a:ext>
            </a:extLst>
          </p:cNvPr>
          <p:cNvSpPr txBox="1"/>
          <p:nvPr>
            <p:custDataLst>
              <p:tags r:id="rId2"/>
            </p:custDataLst>
          </p:nvPr>
        </p:nvSpPr>
        <p:spPr>
          <a:xfrm>
            <a:off x="127000" y="6568301"/>
            <a:ext cx="8890000" cy="276999"/>
          </a:xfrm>
          <a:prstGeom prst="rect">
            <a:avLst/>
          </a:prstGeom>
          <a:noFill/>
        </p:spPr>
        <p:txBody>
          <a:bodyPr vert="horz" rtlCol="0">
            <a:spAutoFit/>
          </a:bodyPr>
          <a:lstStyle/>
          <a:p>
            <a:pPr algn="ctr"/>
            <a:r>
              <a:rPr lang="en-GB" sz="1200" b="1">
                <a:solidFill>
                  <a:srgbClr val="000000"/>
                </a:solidFill>
              </a:rPr>
              <a:t>OFFICIAL</a:t>
            </a:r>
          </a:p>
        </p:txBody>
      </p:sp>
    </p:spTree>
    <p:custDataLst>
      <p:tags r:id="rId1"/>
    </p:custDataLst>
    <p:extLst>
      <p:ext uri="{BB962C8B-B14F-4D97-AF65-F5344CB8AC3E}">
        <p14:creationId xmlns:p14="http://schemas.microsoft.com/office/powerpoint/2010/main" val="400495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10.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1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1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1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1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1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20.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2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2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ags/tag9.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OFFICIAL"/>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A4879AD9D40BC4FABC68C669371D182" ma:contentTypeVersion="12" ma:contentTypeDescription="Create a new document." ma:contentTypeScope="" ma:versionID="bd627e3f73a5795ea13287c6142922e2">
  <xsd:schema xmlns:xsd="http://www.w3.org/2001/XMLSchema" xmlns:xs="http://www.w3.org/2001/XMLSchema" xmlns:p="http://schemas.microsoft.com/office/2006/metadata/properties" xmlns:ns2="56a0ddd0-1c00-45ae-9da5-4a629b9c4ae0" xmlns:ns3="073211d7-b18d-4e7b-819e-3f11f6edb966" targetNamespace="http://schemas.microsoft.com/office/2006/metadata/properties" ma:root="true" ma:fieldsID="87d6492acc38fbf1aa1fa3c865045360" ns2:_="" ns3:_="">
    <xsd:import namespace="56a0ddd0-1c00-45ae-9da5-4a629b9c4ae0"/>
    <xsd:import namespace="073211d7-b18d-4e7b-819e-3f11f6edb96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a0ddd0-1c00-45ae-9da5-4a629b9c4a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73211d7-b18d-4e7b-819e-3f11f6edb96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sisl xmlns:xsi="http://www.w3.org/2001/XMLSchema-instance" xmlns:xsd="http://www.w3.org/2001/XMLSchema" xmlns="http://www.boldonjames.com/2008/01/sie/internal/label" sislVersion="0" policy="08955827-aeb1-42de-b749-f604362c41c2" origin="userSelected">
  <element uid="971a7eb4-36b4-4e7d-b804-a07772b8e228" value=""/>
  <element uid="6a4e5c3a-656a-4e9c-bd20-e36013bcf373" value=""/>
</sisl>
</file>

<file path=customXml/itemProps1.xml><?xml version="1.0" encoding="utf-8"?>
<ds:datastoreItem xmlns:ds="http://schemas.openxmlformats.org/officeDocument/2006/customXml" ds:itemID="{F40959B1-C3B5-4846-85A5-B090993CC763}">
  <ds:schemaRefs>
    <ds:schemaRef ds:uri="073211d7-b18d-4e7b-819e-3f11f6edb966"/>
    <ds:schemaRef ds:uri="http://purl.org/dc/elements/1.1/"/>
    <ds:schemaRef ds:uri="http://schemas.microsoft.com/office/2006/metadata/properties"/>
    <ds:schemaRef ds:uri="56a0ddd0-1c00-45ae-9da5-4a629b9c4ae0"/>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0342DA84-1E48-4AE0-AA30-3DBA3ECCDAE5}">
  <ds:schemaRefs>
    <ds:schemaRef ds:uri="http://schemas.microsoft.com/sharepoint/v3/contenttype/forms"/>
  </ds:schemaRefs>
</ds:datastoreItem>
</file>

<file path=customXml/itemProps3.xml><?xml version="1.0" encoding="utf-8"?>
<ds:datastoreItem xmlns:ds="http://schemas.openxmlformats.org/officeDocument/2006/customXml" ds:itemID="{977AA07F-455C-4A82-8F0B-F0FABC05B0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a0ddd0-1c00-45ae-9da5-4a629b9c4ae0"/>
    <ds:schemaRef ds:uri="073211d7-b18d-4e7b-819e-3f11f6edb9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2CCBAC4-B138-4140-97E4-CAD71A074CAD}">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emplate/>
  <TotalTime>4301</TotalTime>
  <Words>1666</Words>
  <Application>Microsoft Office PowerPoint</Application>
  <PresentationFormat>On-screen Show (4:3)</PresentationFormat>
  <Paragraphs>261</Paragraphs>
  <Slides>13</Slides>
  <Notes>13</Notes>
  <HiddenSlides>0</HiddenSlides>
  <MMClips>1</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13</vt:i4>
      </vt:variant>
    </vt:vector>
  </HeadingPairs>
  <TitlesOfParts>
    <vt:vector size="21" baseType="lpstr">
      <vt:lpstr>Arial</vt:lpstr>
      <vt:lpstr>Arial Black</vt:lpstr>
      <vt:lpstr>Calibri</vt:lpstr>
      <vt:lpstr>Calibri Light</vt:lpstr>
      <vt:lpstr>3_Office Theme</vt:lpstr>
      <vt:lpstr>Custom Design</vt:lpstr>
      <vt:lpstr>2_Office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Fife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keywords>[OFFICIAL]</cp:keywords>
  <cp:lastModifiedBy>Gray, Daniel</cp:lastModifiedBy>
  <cp:revision>460</cp:revision>
  <cp:lastPrinted>2019-09-04T11:32:38Z</cp:lastPrinted>
  <dcterms:created xsi:type="dcterms:W3CDTF">2012-09-18T12:55:50Z</dcterms:created>
  <dcterms:modified xsi:type="dcterms:W3CDTF">2021-11-04T14:44:55Z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0x0101004A4879AD9D40BC4FABC68C669371D182</vt:lpwstr>
  </property>
  <property fmtid="{D5CDD505-2E9C-101B-9397-08002B2CF9AE}" pid="3" name="Order">
    <vt:r8>996700</vt:r8>
  </property>
  <property fmtid="{D5CDD505-2E9C-101B-9397-08002B2CF9AE}" pid="4" name="docIndexRef">
    <vt:lpwstr>b310af58-b2af-4962-8b79-3a26d67ed65b</vt:lpwstr>
  </property>
  <property fmtid="{D5CDD505-2E9C-101B-9397-08002B2CF9AE}" pid="5" name="bjSaver">
    <vt:lpwstr>NpiIBjbN74dHNfx49h6MbA7XkB21pKyI</vt:lpwstr>
  </property>
  <property fmtid="{D5CDD505-2E9C-101B-9397-08002B2CF9AE}" pid="6" name="bjDocumentLabelXML">
    <vt:lpwstr>&lt;?xml version="1.0" encoding="us-ascii"?&gt;&lt;sisl xmlns:xsi="http://www.w3.org/2001/XMLSchema-instance" xmlns:xsd="http://www.w3.org/2001/XMLSchema" sislVersion="0" policy="08955827-aeb1-42de-b749-f604362c41c2" origin="userSelected" xmlns="http://www.boldonj</vt:lpwstr>
  </property>
  <property fmtid="{D5CDD505-2E9C-101B-9397-08002B2CF9AE}" pid="7" name="bjDocumentLabelXML-0">
    <vt:lpwstr>ames.com/2008/01/sie/internal/label"&gt;&lt;element uid="971a7eb4-36b4-4e7d-b804-a07772b8e228" value="" /&gt;&lt;element uid="6a4e5c3a-656a-4e9c-bd20-e36013bcf373" value="" /&gt;&lt;/sisl&gt;</vt:lpwstr>
  </property>
  <property fmtid="{D5CDD505-2E9C-101B-9397-08002B2CF9AE}" pid="8" name="bjDocumentSecurityLabel">
    <vt:lpwstr>OFFICIAL</vt:lpwstr>
  </property>
  <property fmtid="{D5CDD505-2E9C-101B-9397-08002B2CF9AE}" pid="9" name="gcc-meta-protectivemarking">
    <vt:lpwstr>[OFFICIAL]</vt:lpwstr>
  </property>
</Properties>
</file>