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4"/>
    <p:sldMasterId id="2147483674" r:id="rId5"/>
    <p:sldMasterId id="2147483808" r:id="rId6"/>
  </p:sldMasterIdLst>
  <p:notesMasterIdLst>
    <p:notesMasterId r:id="rId18"/>
  </p:notesMasterIdLst>
  <p:sldIdLst>
    <p:sldId id="284" r:id="rId7"/>
    <p:sldId id="266" r:id="rId8"/>
    <p:sldId id="268" r:id="rId9"/>
    <p:sldId id="283" r:id="rId10"/>
    <p:sldId id="289" r:id="rId11"/>
    <p:sldId id="280" r:id="rId12"/>
    <p:sldId id="285" r:id="rId13"/>
    <p:sldId id="290" r:id="rId14"/>
    <p:sldId id="281" r:id="rId15"/>
    <p:sldId id="282" r:id="rId16"/>
    <p:sldId id="277" r:id="rId17"/>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ylor, Megan" initials="TM" lastIdx="2" clrIdx="0">
    <p:extLst>
      <p:ext uri="{19B8F6BF-5375-455C-9EA6-DF929625EA0E}">
        <p15:presenceInfo xmlns:p15="http://schemas.microsoft.com/office/powerpoint/2012/main" userId="S::megan.taylor@firescotland.gov.uk::60b1917e-dc1a-42f5-ba35-a703702508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904"/>
    <a:srgbClr val="FFFF00"/>
    <a:srgbClr val="80008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732" autoAdjust="0"/>
  </p:normalViewPr>
  <p:slideViewPr>
    <p:cSldViewPr snapToGrid="0">
      <p:cViewPr varScale="1">
        <p:scale>
          <a:sx n="42" d="100"/>
          <a:sy n="42" d="100"/>
        </p:scale>
        <p:origin x="1980" y="48"/>
      </p:cViewPr>
      <p:guideLst>
        <p:guide orient="horz" pos="2160"/>
        <p:guide pos="2880"/>
      </p:guideLst>
    </p:cSldViewPr>
  </p:slideViewPr>
  <p:notesTextViewPr>
    <p:cViewPr>
      <p:scale>
        <a:sx n="125" d="100"/>
        <a:sy n="12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518F5-4BAE-4554-907C-CDC7274D1409}" type="datetimeFigureOut">
              <a:rPr lang="en-GB" smtClean="0"/>
              <a:t>06/10/2021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53A77-2398-4679-8852-63DDEC012D44}" type="slidenum">
              <a:rPr lang="en-GB" smtClean="0"/>
              <a:t>‹#›</a:t>
            </a:fld>
            <a:endParaRPr lang="en-GB"/>
          </a:p>
        </p:txBody>
      </p:sp>
    </p:spTree>
    <p:extLst>
      <p:ext uri="{BB962C8B-B14F-4D97-AF65-F5344CB8AC3E}">
        <p14:creationId xmlns:p14="http://schemas.microsoft.com/office/powerpoint/2010/main" val="164869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1</a:t>
            </a:fld>
            <a:endParaRPr lang="en-GB"/>
          </a:p>
        </p:txBody>
      </p:sp>
    </p:spTree>
    <p:extLst>
      <p:ext uri="{BB962C8B-B14F-4D97-AF65-F5344CB8AC3E}">
        <p14:creationId xmlns:p14="http://schemas.microsoft.com/office/powerpoint/2010/main" val="4281622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10</a:t>
            </a:r>
          </a:p>
          <a:p>
            <a:endParaRPr lang="en-GB" b="1" dirty="0"/>
          </a:p>
          <a:p>
            <a:r>
              <a:rPr lang="en-GB" dirty="0"/>
              <a:t>Left click once for the answer. </a:t>
            </a:r>
          </a:p>
          <a:p>
            <a:endParaRPr lang="en-GB" dirty="0"/>
          </a:p>
          <a:p>
            <a:r>
              <a:rPr lang="en-GB" dirty="0"/>
              <a:t>End the power point by going over the key safety messages and answering any questions the class may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0" dirty="0">
              <a:ln w="22225">
                <a:noFill/>
                <a:round/>
                <a:headEnd/>
                <a:tailEnd/>
              </a:ln>
              <a:latin typeface="Arial Black" panose="020B0A04020102020204" pitchFamily="34" charset="0"/>
            </a:endParaRP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10</a:t>
            </a:fld>
            <a:endParaRPr lang="en-GB"/>
          </a:p>
        </p:txBody>
      </p:sp>
    </p:spTree>
    <p:extLst>
      <p:ext uri="{BB962C8B-B14F-4D97-AF65-F5344CB8AC3E}">
        <p14:creationId xmlns:p14="http://schemas.microsoft.com/office/powerpoint/2010/main" val="44767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Slide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Any Questions about bonfires or fireworks?</a:t>
            </a: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11</a:t>
            </a:fld>
            <a:endParaRPr lang="en-GB"/>
          </a:p>
        </p:txBody>
      </p:sp>
    </p:spTree>
    <p:extLst>
      <p:ext uri="{BB962C8B-B14F-4D97-AF65-F5344CB8AC3E}">
        <p14:creationId xmlns:p14="http://schemas.microsoft.com/office/powerpoint/2010/main" val="334296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a:t>
            </a:r>
          </a:p>
          <a:p>
            <a:r>
              <a:rPr lang="en-GB" dirty="0"/>
              <a:t>Introduce yourself, where you work, your role and why you are there. </a:t>
            </a:r>
          </a:p>
          <a:p>
            <a:endParaRPr lang="en-GB" dirty="0"/>
          </a:p>
          <a:p>
            <a:r>
              <a:rPr lang="en-GB" dirty="0"/>
              <a:t>Today we are going to talk about </a:t>
            </a:r>
          </a:p>
          <a:p>
            <a:pPr marL="171450" indent="-171450">
              <a:buFontTx/>
              <a:buChar char="-"/>
            </a:pPr>
            <a:r>
              <a:rPr lang="en-GB" dirty="0"/>
              <a:t>How to act safely around fireworks and bonfires</a:t>
            </a:r>
          </a:p>
          <a:p>
            <a:pPr marL="171450" indent="-171450">
              <a:buFontTx/>
              <a:buChar char="-"/>
            </a:pPr>
            <a:r>
              <a:rPr lang="en-GB" dirty="0"/>
              <a:t>How to be aware of the fire work code</a:t>
            </a:r>
          </a:p>
          <a:p>
            <a:pPr marL="171450" indent="-171450">
              <a:buFontTx/>
              <a:buChar char="-"/>
            </a:pPr>
            <a:r>
              <a:rPr lang="en-GB" dirty="0"/>
              <a:t>Why it is better to attend an organised local fireworks display and bonfire  (explain that this year (2021) there may not be any local organised events due to restrictions.  Highlight that if parents or family friends are hosting a garden event they must follow the fireworks code).</a:t>
            </a:r>
            <a:endParaRPr lang="en-GB" dirty="0">
              <a:cs typeface="Calibri"/>
            </a:endParaRPr>
          </a:p>
        </p:txBody>
      </p:sp>
      <p:sp>
        <p:nvSpPr>
          <p:cNvPr id="4" name="Slide Number Placeholder 3"/>
          <p:cNvSpPr>
            <a:spLocks noGrp="1"/>
          </p:cNvSpPr>
          <p:nvPr>
            <p:ph type="sldNum" sz="quarter" idx="10"/>
          </p:nvPr>
        </p:nvSpPr>
        <p:spPr/>
        <p:txBody>
          <a:bodyPr/>
          <a:lstStyle/>
          <a:p>
            <a:fld id="{94653A77-2398-4679-8852-63DDEC012D44}" type="slidenum">
              <a:rPr lang="en-GB" smtClean="0"/>
              <a:t>2</a:t>
            </a:fld>
            <a:endParaRPr lang="en-GB"/>
          </a:p>
        </p:txBody>
      </p:sp>
    </p:spTree>
    <p:extLst>
      <p:ext uri="{BB962C8B-B14F-4D97-AF65-F5344CB8AC3E}">
        <p14:creationId xmlns:p14="http://schemas.microsoft.com/office/powerpoint/2010/main" val="2149440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kern="1200" dirty="0">
                <a:solidFill>
                  <a:schemeClr val="tx1"/>
                </a:solidFill>
                <a:effectLst/>
                <a:latin typeface="+mn-lt"/>
                <a:ea typeface="+mn-ea"/>
                <a:cs typeface="+mn-cs"/>
              </a:rPr>
              <a:t>Slide 3</a:t>
            </a:r>
          </a:p>
          <a:p>
            <a:pPr marL="0" indent="0">
              <a:buFont typeface="Arial" panose="020B0604020202020204" pitchFamily="34" charset="0"/>
              <a:buNone/>
            </a:pPr>
            <a:r>
              <a:rPr lang="en-GB" sz="1200" b="0" i="0" kern="1200" dirty="0">
                <a:solidFill>
                  <a:schemeClr val="tx1"/>
                </a:solidFill>
                <a:effectLst/>
                <a:latin typeface="+mn-lt"/>
                <a:ea typeface="+mn-ea"/>
                <a:cs typeface="+mn-cs"/>
              </a:rPr>
              <a:t>Talk through the slide and if appropriate go through what the learners should do in an emergency.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Answer 1 – </a:t>
            </a:r>
            <a:r>
              <a:rPr lang="en-GB" altLang="en-US" sz="1200" b="0" dirty="0"/>
              <a:t>Under 5’s should not be given sparklers and only use sparklers under the supervision of an adult</a:t>
            </a:r>
          </a:p>
          <a:p>
            <a:pPr marL="0" indent="0">
              <a:buFont typeface="Arial" panose="020B0604020202020204" pitchFamily="34" charset="0"/>
              <a:buNone/>
            </a:pPr>
            <a:r>
              <a:rPr lang="en-GB" altLang="en-US" sz="1200" b="0" dirty="0"/>
              <a:t>Answer 2 – Always wear Gloves. </a:t>
            </a:r>
          </a:p>
          <a:p>
            <a:pPr marL="0" indent="0">
              <a:buFont typeface="Arial" panose="020B0604020202020204" pitchFamily="34" charset="0"/>
              <a:buNone/>
            </a:pPr>
            <a:r>
              <a:rPr lang="en-GB" altLang="en-US" sz="1200" b="0" dirty="0"/>
              <a:t>Answer 3 – One. </a:t>
            </a:r>
            <a:r>
              <a:rPr lang="en-GB" dirty="0"/>
              <a:t>There are more injuries caused by Sparklers each year than any other Firework</a:t>
            </a:r>
            <a:endParaRPr lang="en-GB" altLang="en-US"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200" b="0" dirty="0"/>
              <a:t>Answer 4 - P</a:t>
            </a:r>
            <a:r>
              <a:rPr lang="en-GB" dirty="0"/>
              <a:t>ut it in a bucket of water, hot end down.</a:t>
            </a:r>
          </a:p>
          <a:p>
            <a:pPr marL="0" indent="0">
              <a:buFont typeface="Arial" panose="020B0604020202020204" pitchFamily="34" charset="0"/>
              <a:buNone/>
            </a:pPr>
            <a:endParaRPr lang="en-GB" altLang="en-US" sz="1200" b="0" dirty="0"/>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In an emergency where someone has been burned</a:t>
            </a:r>
          </a:p>
          <a:p>
            <a:pPr marL="228600" indent="-228600" fontAlgn="base">
              <a:buFont typeface="+mj-lt"/>
              <a:buAutoNum type="arabicPeriod"/>
            </a:pPr>
            <a:r>
              <a:rPr lang="en-GB" sz="1200" b="0" i="0" kern="1200" dirty="0">
                <a:solidFill>
                  <a:schemeClr val="tx1"/>
                </a:solidFill>
                <a:effectLst/>
                <a:latin typeface="+mn-lt"/>
                <a:ea typeface="+mn-ea"/>
                <a:cs typeface="+mn-cs"/>
              </a:rPr>
              <a:t>Cool the burn or scald with cold water for at least 10 minutes</a:t>
            </a:r>
          </a:p>
          <a:p>
            <a:pPr marL="228600" indent="-228600" fontAlgn="base">
              <a:buFont typeface="+mj-lt"/>
              <a:buAutoNum type="arabicPeriod"/>
            </a:pPr>
            <a:r>
              <a:rPr lang="en-GB" sz="1200" b="0" i="0" kern="1200" dirty="0">
                <a:solidFill>
                  <a:schemeClr val="tx1"/>
                </a:solidFill>
                <a:effectLst/>
                <a:latin typeface="+mn-lt"/>
                <a:ea typeface="+mn-ea"/>
                <a:cs typeface="+mn-cs"/>
              </a:rPr>
              <a:t>Cut around material sticking to the skin - don't pull it of</a:t>
            </a:r>
          </a:p>
          <a:p>
            <a:pPr marL="228600" indent="-228600" fontAlgn="base">
              <a:buFont typeface="+mj-lt"/>
              <a:buAutoNum type="arabicPeriod"/>
            </a:pPr>
            <a:r>
              <a:rPr lang="en-GB" sz="1200" b="0" i="0" kern="1200" dirty="0">
                <a:solidFill>
                  <a:schemeClr val="tx1"/>
                </a:solidFill>
                <a:effectLst/>
                <a:latin typeface="+mn-lt"/>
                <a:ea typeface="+mn-ea"/>
                <a:cs typeface="+mn-cs"/>
              </a:rPr>
              <a:t>Don't touch the burn or burst any blisters</a:t>
            </a:r>
          </a:p>
          <a:p>
            <a:pPr marL="228600" indent="-228600" fontAlgn="base">
              <a:buFont typeface="+mj-lt"/>
              <a:buAutoNum type="arabicPeriod"/>
            </a:pPr>
            <a:r>
              <a:rPr lang="en-GB" sz="1200" b="0" i="0" kern="1200" dirty="0">
                <a:solidFill>
                  <a:schemeClr val="tx1"/>
                </a:solidFill>
                <a:effectLst/>
                <a:latin typeface="+mn-lt"/>
                <a:ea typeface="+mn-ea"/>
                <a:cs typeface="+mn-cs"/>
              </a:rPr>
              <a:t>If clothing catches fire - Stop, Drop to the floor and Roll them in heavy material like a curtain</a:t>
            </a:r>
          </a:p>
          <a:p>
            <a:pPr marL="228600" indent="-228600" fontAlgn="base">
              <a:buFont typeface="+mj-lt"/>
              <a:buAutoNum type="arabicPeriod"/>
            </a:pPr>
            <a:r>
              <a:rPr lang="en-GB" sz="1200" b="0" i="0" kern="1200" dirty="0">
                <a:solidFill>
                  <a:schemeClr val="tx1"/>
                </a:solidFill>
                <a:effectLst/>
                <a:latin typeface="+mn-lt"/>
                <a:ea typeface="+mn-ea"/>
                <a:cs typeface="+mn-cs"/>
              </a:rPr>
              <a:t>Get advice from your doctor or accident and emergency department at your local hospital</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Highlight that some people think that some fireworks are safe especially sparklers.</a:t>
            </a:r>
          </a:p>
          <a:p>
            <a:pPr marL="171450" indent="-171450">
              <a:buFont typeface="Arial" panose="020B0604020202020204" pitchFamily="34" charset="0"/>
              <a:buChar char="•"/>
            </a:pPr>
            <a:r>
              <a:rPr lang="en-GB" dirty="0"/>
              <a:t>Point out to the class that Sparklers can burn at temperatures up to 1500°C.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ASK </a:t>
            </a:r>
            <a:r>
              <a:rPr lang="en-GB" dirty="0"/>
              <a:t>if they can guess how many times higher than the following is a sparkler: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boiling water = 15 times </a:t>
            </a:r>
          </a:p>
          <a:p>
            <a:pPr marL="0" indent="0">
              <a:buFont typeface="Arial" panose="020B0604020202020204" pitchFamily="34" charset="0"/>
              <a:buNone/>
            </a:pPr>
            <a:r>
              <a:rPr lang="en-GB" dirty="0"/>
              <a:t>boiling oil = 8 times</a:t>
            </a:r>
          </a:p>
          <a:p>
            <a:pPr marL="0" indent="0">
              <a:buFont typeface="Arial" panose="020B0604020202020204" pitchFamily="34" charset="0"/>
              <a:buNone/>
            </a:pPr>
            <a:r>
              <a:rPr lang="en-GB" dirty="0"/>
              <a:t>barbecue = 5 times </a:t>
            </a:r>
          </a:p>
          <a:p>
            <a:pPr marL="0" indent="0">
              <a:buFont typeface="Arial" panose="020B0604020202020204" pitchFamily="34" charset="0"/>
              <a:buNone/>
            </a:pPr>
            <a:endParaRPr lang="en-GB" b="1" dirty="0"/>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3</a:t>
            </a:fld>
            <a:endParaRPr lang="en-GB"/>
          </a:p>
        </p:txBody>
      </p:sp>
    </p:spTree>
    <p:extLst>
      <p:ext uri="{BB962C8B-B14F-4D97-AF65-F5344CB8AC3E}">
        <p14:creationId xmlns:p14="http://schemas.microsoft.com/office/powerpoint/2010/main" val="96107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Slide 4</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Discuss the firework code. </a:t>
            </a:r>
          </a:p>
          <a:p>
            <a:r>
              <a:rPr lang="en-GB" sz="1200" b="0" i="0" kern="1200" dirty="0">
                <a:solidFill>
                  <a:schemeClr val="tx1"/>
                </a:solidFill>
                <a:effectLst/>
                <a:latin typeface="+mn-lt"/>
                <a:ea typeface="+mn-ea"/>
                <a:cs typeface="+mn-cs"/>
              </a:rPr>
              <a:t>Only adults should deal with setting up firework displays, the lighting of fireworks and the safe disposal of fireworks once they have been used (and remember, alcohol and fireworks don't mix!). Children and young people should be supervised, and watch and enjoy fireworks at a safe distance. Follow these top 10 tips for a safer fireworks party: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Plan your firework display to make it safe and enjoyable, and ensure it </a:t>
            </a:r>
            <a:r>
              <a:rPr lang="en-GB" dirty="0"/>
              <a:t>doesn't start before 6pm finishes</a:t>
            </a:r>
            <a:r>
              <a:rPr lang="en-GB" sz="1200" b="0" i="0" kern="1200" dirty="0">
                <a:solidFill>
                  <a:schemeClr val="tx1"/>
                </a:solidFill>
                <a:effectLst/>
                <a:latin typeface="+mn-lt"/>
                <a:ea typeface="+mn-ea"/>
                <a:cs typeface="+mn-cs"/>
              </a:rPr>
              <a:t> before </a:t>
            </a:r>
            <a:r>
              <a:rPr lang="en-GB" dirty="0"/>
              <a:t>11pm (midnight on 5th Nov, 1am for the new year, Chinese new year and Diwali)</a:t>
            </a:r>
            <a:endParaRPr lang="en-GB" sz="1200" b="0" i="0" kern="1200" dirty="0">
              <a:solidFill>
                <a:schemeClr val="tx1"/>
              </a:solidFill>
              <a:effectLst/>
              <a:latin typeface="+mn-lt"/>
              <a:cs typeface="Calibri"/>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Only buy fireworks which carry the CE mark, keep them in a closed box and use them one at a time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Read and follow the instructions on each firework using a torch if necessary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Light the firework at arm's length with a taper and stand well back</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Keep naked flames, including cigarettes, away from fireworks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Never return to a firework once it has been lit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Don't put fireworks in pockets and never throw them</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Direct any rocket fireworks well away from spectators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Never use paraffin or petrol on a bonfire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Make sure that the fire is out and surroundings are made safe before leaving.</a:t>
            </a:r>
          </a:p>
          <a:p>
            <a:pPr marL="0" indent="0">
              <a:buFont typeface="Arial" charset="0"/>
              <a:buNone/>
            </a:pPr>
            <a:endParaRPr lang="en-GB" sz="1200" dirty="0">
              <a:solidFill>
                <a:schemeClr val="tx1"/>
              </a:solidFill>
              <a:latin typeface="Arial Black" panose="020B0A040201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GB" b="1" dirty="0"/>
              <a:t>Own notes</a:t>
            </a:r>
          </a:p>
          <a:p>
            <a:pPr marL="171450" indent="-171450">
              <a:buFont typeface="Arial" panose="020B0604020202020204" pitchFamily="34" charset="0"/>
              <a:buChar char="•"/>
            </a:pPr>
            <a:endParaRPr lang="en-GB" sz="1200" kern="10" dirty="0">
              <a:ln w="98425">
                <a:noFill/>
                <a:round/>
                <a:headEnd/>
                <a:tailEnd/>
              </a:ln>
              <a:latin typeface="Arial Black" panose="020B0A04020102020204" pitchFamily="34" charset="0"/>
            </a:endParaRPr>
          </a:p>
          <a:p>
            <a:pPr marL="0" indent="0">
              <a:buFont typeface="Arial" panose="020B0604020202020204" pitchFamily="34" charset="0"/>
              <a:buNone/>
            </a:pPr>
            <a:r>
              <a:rPr lang="en-GB" sz="1200" b="1" kern="10" dirty="0">
                <a:ln w="98425">
                  <a:noFill/>
                  <a:round/>
                  <a:headEnd/>
                  <a:tailEnd/>
                </a:ln>
                <a:latin typeface="Arial Black" panose="020B0A04020102020204" pitchFamily="34" charset="0"/>
              </a:rPr>
              <a:t>ASK</a:t>
            </a:r>
          </a:p>
          <a:p>
            <a:pPr marL="171450" indent="-171450">
              <a:buFont typeface="Arial" panose="020B0604020202020204" pitchFamily="34" charset="0"/>
              <a:buChar char="•"/>
            </a:pPr>
            <a:endParaRPr lang="en-GB" sz="1200" kern="10" dirty="0">
              <a:ln w="98425">
                <a:noFill/>
                <a:round/>
                <a:headEnd/>
                <a:tailEnd/>
              </a:ln>
              <a:latin typeface="Arial Black" panose="020B0A04020102020204" pitchFamily="34" charset="0"/>
            </a:endParaRPr>
          </a:p>
          <a:p>
            <a:pPr marL="0" indent="0">
              <a:buFont typeface="Arial" panose="020B0604020202020204" pitchFamily="34" charset="0"/>
              <a:buNone/>
            </a:pPr>
            <a:r>
              <a:rPr lang="en-GB" dirty="0"/>
              <a:t>Why do fireworks come in different shapes and sizes and are attractive to look at?</a:t>
            </a:r>
          </a:p>
          <a:p>
            <a:pPr marL="0" indent="0">
              <a:buFont typeface="Arial" panose="020B0604020202020204" pitchFamily="34" charset="0"/>
              <a:buNone/>
            </a:pPr>
            <a:endParaRPr lang="en-GB" sz="1200" kern="10" dirty="0">
              <a:ln w="98425">
                <a:noFill/>
                <a:round/>
                <a:headEnd/>
                <a:tailEnd/>
              </a:ln>
              <a:latin typeface="Arial Black" panose="020B0A04020102020204" pitchFamily="34" charset="0"/>
            </a:endParaRPr>
          </a:p>
          <a:p>
            <a:pPr marL="0" indent="0">
              <a:buFont typeface="Arial" panose="020B0604020202020204" pitchFamily="34" charset="0"/>
              <a:buNone/>
            </a:pPr>
            <a:r>
              <a:rPr lang="en-GB" b="1" dirty="0"/>
              <a:t>ANSWER</a:t>
            </a:r>
            <a:r>
              <a:rPr lang="en-GB" dirty="0"/>
              <a:t>: </a:t>
            </a:r>
          </a:p>
          <a:p>
            <a:pPr marL="0" indent="0">
              <a:buFont typeface="Arial" panose="020B0604020202020204" pitchFamily="34" charset="0"/>
              <a:buNone/>
            </a:pPr>
            <a:r>
              <a:rPr lang="en-GB" dirty="0"/>
              <a:t>This is (a marketing technique) a way the people who sell fireworks make them look exciting and fun. It is one of the ways that the firework manufacturers are able to sell these fireworks to the parents or guardians of the pupils and the public</a:t>
            </a:r>
            <a:endParaRPr lang="en-GB" sz="1200" kern="10" dirty="0">
              <a:ln w="98425">
                <a:noFill/>
                <a:round/>
                <a:headEnd/>
                <a:tailEnd/>
              </a:ln>
              <a:latin typeface="Arial Black" panose="020B0A04020102020204" pitchFamily="34" charset="0"/>
            </a:endParaRPr>
          </a:p>
          <a:p>
            <a:pPr marL="0" indent="0">
              <a:buFont typeface="Arial" panose="020B0604020202020204" pitchFamily="34" charset="0"/>
              <a:buNone/>
            </a:pPr>
            <a:endParaRPr lang="en-GB" sz="1200" kern="10" dirty="0">
              <a:ln w="98425">
                <a:noFill/>
                <a:round/>
                <a:headEnd/>
                <a:tailEnd/>
              </a:ln>
              <a:latin typeface="Arial Black" panose="020B0A04020102020204" pitchFamily="34" charset="0"/>
            </a:endParaRPr>
          </a:p>
          <a:p>
            <a:pPr marL="0" indent="0">
              <a:buFont typeface="Arial" panose="020B0604020202020204" pitchFamily="34" charset="0"/>
              <a:buNone/>
            </a:pPr>
            <a:r>
              <a:rPr lang="en-GB" sz="1200" b="1" kern="10" dirty="0">
                <a:ln w="98425">
                  <a:noFill/>
                  <a:round/>
                  <a:headEnd/>
                  <a:tailEnd/>
                </a:ln>
                <a:latin typeface="Arial Black" panose="020B0A04020102020204" pitchFamily="34" charset="0"/>
              </a:rPr>
              <a:t>ASK</a:t>
            </a:r>
          </a:p>
          <a:p>
            <a:pPr marL="0" indent="0">
              <a:buFont typeface="Arial" panose="020B0604020202020204" pitchFamily="34" charset="0"/>
              <a:buNone/>
            </a:pPr>
            <a:r>
              <a:rPr lang="en-GB" sz="1200" kern="10" dirty="0">
                <a:ln w="98425">
                  <a:noFill/>
                  <a:round/>
                  <a:headEnd/>
                  <a:tailEnd/>
                </a:ln>
                <a:latin typeface="Arial Black" panose="020B0A04020102020204" pitchFamily="34" charset="0"/>
              </a:rPr>
              <a:t>Why should Fireworks not be kept in your pocket?</a:t>
            </a:r>
          </a:p>
          <a:p>
            <a:pPr marL="0" indent="0">
              <a:buFont typeface="Arial" panose="020B0604020202020204" pitchFamily="34" charset="0"/>
              <a:buNone/>
            </a:pPr>
            <a:endParaRPr lang="en-GB" sz="1200" b="1" kern="10" dirty="0">
              <a:ln w="98425">
                <a:noFill/>
                <a:round/>
                <a:headEnd/>
                <a:tailEnd/>
              </a:ln>
              <a:latin typeface="Arial Black" panose="020B0A04020102020204" pitchFamily="34" charset="0"/>
            </a:endParaRPr>
          </a:p>
          <a:p>
            <a:pPr marL="0" indent="0">
              <a:buFont typeface="Arial" panose="020B0604020202020204" pitchFamily="34" charset="0"/>
              <a:buNone/>
            </a:pPr>
            <a:r>
              <a:rPr lang="en-GB" sz="1200" b="1" kern="10" dirty="0">
                <a:ln w="98425">
                  <a:noFill/>
                  <a:round/>
                  <a:headEnd/>
                  <a:tailEnd/>
                </a:ln>
                <a:latin typeface="Arial Black" panose="020B0A04020102020204" pitchFamily="34" charset="0"/>
              </a:rPr>
              <a:t>ANSWER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0" dirty="0">
                <a:ln w="98425">
                  <a:noFill/>
                  <a:round/>
                  <a:headEnd/>
                  <a:tailEnd/>
                </a:ln>
                <a:latin typeface="Arial Black" panose="020B0A04020102020204" pitchFamily="34" charset="0"/>
              </a:rPr>
              <a:t>The friction could cause the firework to go off, causing serious injury and permanent damage.</a:t>
            </a: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4</a:t>
            </a:fld>
            <a:endParaRPr lang="en-GB"/>
          </a:p>
        </p:txBody>
      </p:sp>
    </p:spTree>
    <p:extLst>
      <p:ext uri="{BB962C8B-B14F-4D97-AF65-F5344CB8AC3E}">
        <p14:creationId xmlns:p14="http://schemas.microsoft.com/office/powerpoint/2010/main" val="3889967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Slide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Unsupervised bonfires put an additional strain on SFRS.  2021 – This year due to the current situation with Covid-19 events maybe limited or cancelled.  It is therefore more important to make sure if you have to have a bonfire that you and those with you are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your parent/guardian is having a bonfire what should they consider?</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One person should be responsible for the bonfire</a:t>
            </a:r>
          </a:p>
          <a:p>
            <a:pPr lvl="0"/>
            <a:r>
              <a:rPr lang="en-GB" sz="1200" kern="1200" dirty="0">
                <a:solidFill>
                  <a:schemeClr val="tx1"/>
                </a:solidFill>
                <a:effectLst/>
                <a:latin typeface="+mn-lt"/>
                <a:ea typeface="+mn-ea"/>
                <a:cs typeface="+mn-cs"/>
              </a:rPr>
              <a:t>Children should be supervised always</a:t>
            </a:r>
          </a:p>
          <a:p>
            <a:pPr lvl="0"/>
            <a:r>
              <a:rPr lang="en-GB" sz="1200" kern="1200" dirty="0">
                <a:solidFill>
                  <a:schemeClr val="tx1"/>
                </a:solidFill>
                <a:effectLst/>
                <a:latin typeface="+mn-lt"/>
                <a:ea typeface="+mn-ea"/>
                <a:cs typeface="+mn-cs"/>
              </a:rPr>
              <a:t>Keep a safe distance away from lit bonfires</a:t>
            </a:r>
          </a:p>
          <a:p>
            <a:pPr lvl="0"/>
            <a:r>
              <a:rPr lang="en-GB" sz="1200" kern="1200" dirty="0">
                <a:solidFill>
                  <a:schemeClr val="tx1"/>
                </a:solidFill>
                <a:effectLst/>
                <a:latin typeface="+mn-lt"/>
                <a:ea typeface="+mn-ea"/>
                <a:cs typeface="+mn-cs"/>
              </a:rPr>
              <a:t>Never throw fireworks or aerosols into bonfires</a:t>
            </a:r>
          </a:p>
          <a:p>
            <a:pPr lvl="0"/>
            <a:r>
              <a:rPr lang="en-GB" sz="1200" kern="1200" dirty="0">
                <a:solidFill>
                  <a:schemeClr val="tx1"/>
                </a:solidFill>
                <a:effectLst/>
                <a:latin typeface="+mn-lt"/>
                <a:ea typeface="+mn-ea"/>
                <a:cs typeface="+mn-cs"/>
              </a:rPr>
              <a:t>Keep a bucket of water handy in case of an accident</a:t>
            </a:r>
          </a:p>
          <a:p>
            <a:pPr lvl="0"/>
            <a:r>
              <a:rPr lang="en-GB" sz="1200" kern="1200" dirty="0">
                <a:solidFill>
                  <a:schemeClr val="tx1"/>
                </a:solidFill>
                <a:effectLst/>
                <a:latin typeface="+mn-lt"/>
                <a:ea typeface="+mn-ea"/>
                <a:cs typeface="+mn-cs"/>
              </a:rPr>
              <a:t>Avoid loose clothing and tie back long hair</a:t>
            </a:r>
          </a:p>
          <a:p>
            <a:pPr lvl="0"/>
            <a:r>
              <a:rPr lang="en-GB" sz="1200" kern="1200" dirty="0">
                <a:solidFill>
                  <a:schemeClr val="tx1"/>
                </a:solidFill>
                <a:effectLst/>
                <a:latin typeface="+mn-lt"/>
                <a:ea typeface="+mn-ea"/>
                <a:cs typeface="+mn-cs"/>
              </a:rPr>
              <a:t>At the end of the night, ensure that the fire is properly extinguished rather than leaving it to burn out.</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is a safe Bonfire?</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following criteria in considering if the bonfire is safe: </a:t>
            </a:r>
          </a:p>
          <a:p>
            <a:r>
              <a:rPr lang="en-GB" sz="1200" kern="1200" dirty="0">
                <a:solidFill>
                  <a:schemeClr val="tx1"/>
                </a:solidFill>
                <a:effectLst/>
                <a:latin typeface="+mn-lt"/>
                <a:ea typeface="+mn-ea"/>
                <a:cs typeface="+mn-cs"/>
              </a:rPr>
              <a:t>• It is positioned more than 18m from buildings </a:t>
            </a:r>
          </a:p>
          <a:p>
            <a:r>
              <a:rPr lang="en-GB" sz="1200" kern="1200" dirty="0">
                <a:solidFill>
                  <a:schemeClr val="tx1"/>
                </a:solidFill>
                <a:effectLst/>
                <a:latin typeface="+mn-lt"/>
                <a:ea typeface="+mn-ea"/>
                <a:cs typeface="+mn-cs"/>
              </a:rPr>
              <a:t>• It is less than 2.5 m in height </a:t>
            </a:r>
          </a:p>
          <a:p>
            <a:r>
              <a:rPr lang="en-GB" sz="1200" kern="1200" dirty="0">
                <a:solidFill>
                  <a:schemeClr val="tx1"/>
                </a:solidFill>
                <a:effectLst/>
                <a:latin typeface="+mn-lt"/>
                <a:ea typeface="+mn-ea"/>
                <a:cs typeface="+mn-cs"/>
              </a:rPr>
              <a:t>• It is positioned away from overhead cables </a:t>
            </a:r>
          </a:p>
          <a:p>
            <a:r>
              <a:rPr lang="en-GB" sz="1200" kern="1200" dirty="0">
                <a:solidFill>
                  <a:schemeClr val="tx1"/>
                </a:solidFill>
                <a:effectLst/>
                <a:latin typeface="+mn-lt"/>
                <a:ea typeface="+mn-ea"/>
                <a:cs typeface="+mn-cs"/>
              </a:rPr>
              <a:t>• There are no ‘secondary hazards’ within it (particularly gas cylinders/aerosols) </a:t>
            </a:r>
          </a:p>
          <a:p>
            <a:r>
              <a:rPr lang="en-GB" sz="1200" kern="1200" dirty="0">
                <a:solidFill>
                  <a:schemeClr val="tx1"/>
                </a:solidFill>
                <a:effectLst/>
                <a:latin typeface="+mn-lt"/>
                <a:ea typeface="+mn-ea"/>
                <a:cs typeface="+mn-cs"/>
              </a:rPr>
              <a:t>• The bonfire is being supervised by a responsible adult</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If you are having your own bonfire remember to check for animals getting ready to hibernate.</a:t>
            </a:r>
            <a:endParaRPr lang="en-GB" dirty="0">
              <a:solidFill>
                <a:schemeClr val="bg1"/>
              </a:solidFill>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Reinforce that SFRS recommend everyone to attend an organised event.</a:t>
            </a:r>
            <a:r>
              <a:rPr lang="en-GB" sz="1200" kern="1200" dirty="0">
                <a:solidFill>
                  <a:schemeClr val="tx1"/>
                </a:solidFill>
                <a:effectLst/>
                <a:latin typeface="+mn-lt"/>
                <a:ea typeface="+mn-ea"/>
                <a:cs typeface="+mn-cs"/>
              </a:rPr>
              <a:t> You can find your nearest one on the SFRS website.</a:t>
            </a:r>
            <a:r>
              <a:rPr lang="en-GB" dirty="0"/>
              <a:t> </a:t>
            </a:r>
            <a:r>
              <a:rPr lang="en-GB" sz="1200" kern="1200" dirty="0">
                <a:solidFill>
                  <a:schemeClr val="tx1"/>
                </a:solidFill>
                <a:effectLst/>
                <a:latin typeface="+mn-lt"/>
                <a:ea typeface="+mn-ea"/>
                <a:cs typeface="+mn-cs"/>
              </a:rPr>
              <a:t> In </a:t>
            </a:r>
            <a:r>
              <a:rPr lang="en-GB" dirty="0"/>
              <a:t>2021</a:t>
            </a:r>
            <a:r>
              <a:rPr lang="en-GB" sz="1200" kern="1200" dirty="0">
                <a:solidFill>
                  <a:schemeClr val="tx1"/>
                </a:solidFill>
                <a:effectLst/>
                <a:latin typeface="+mn-lt"/>
                <a:ea typeface="+mn-ea"/>
                <a:cs typeface="+mn-cs"/>
              </a:rPr>
              <a:t> events may be limited or cancelled.</a:t>
            </a:r>
            <a:endParaRPr lang="en-GB"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5</a:t>
            </a:fld>
            <a:endParaRPr lang="en-GB"/>
          </a:p>
        </p:txBody>
      </p:sp>
    </p:spTree>
    <p:extLst>
      <p:ext uri="{BB962C8B-B14F-4D97-AF65-F5344CB8AC3E}">
        <p14:creationId xmlns:p14="http://schemas.microsoft.com/office/powerpoint/2010/main" val="391727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dirty="0">
                <a:solidFill>
                  <a:schemeClr val="tx1"/>
                </a:solidFill>
                <a:effectLst/>
                <a:latin typeface="+mn-lt"/>
                <a:ea typeface="+mn-ea"/>
                <a:cs typeface="+mn-cs"/>
              </a:rPr>
              <a:t>Slide 6</a:t>
            </a:r>
          </a:p>
          <a:p>
            <a:pPr marL="0" indent="0">
              <a:buFont typeface="Arial" panose="020B0604020202020204" pitchFamily="34" charset="0"/>
              <a:buNone/>
            </a:pPr>
            <a:r>
              <a:rPr lang="en-GB" sz="1200" kern="10" dirty="0">
                <a:ln w="22225">
                  <a:noFill/>
                  <a:round/>
                  <a:headEnd/>
                  <a:tailEnd/>
                </a:ln>
                <a:latin typeface="Arial Black" panose="020B0A04020102020204" pitchFamily="34" charset="0"/>
              </a:rPr>
              <a:t>Prior to the lesson discuss with the class teacher if demonstrating the Stop Drop and Roll safety message is appropriate. </a:t>
            </a:r>
          </a:p>
          <a:p>
            <a:pPr marL="0" indent="0">
              <a:buFont typeface="Arial" panose="020B0604020202020204" pitchFamily="34" charset="0"/>
              <a:buNone/>
            </a:pPr>
            <a:endParaRPr lang="en-GB" sz="1200" kern="10" dirty="0">
              <a:ln w="22225">
                <a:noFill/>
                <a:round/>
                <a:headEnd/>
                <a:tailEnd/>
              </a:ln>
              <a:latin typeface="Arial Black" panose="020B0A04020102020204" pitchFamily="34" charset="0"/>
            </a:endParaRPr>
          </a:p>
          <a:p>
            <a:pPr marL="0" indent="0">
              <a:buFont typeface="Arial" panose="020B0604020202020204" pitchFamily="34" charset="0"/>
              <a:buNone/>
            </a:pPr>
            <a:r>
              <a:rPr lang="en-GB" sz="1200" kern="10" dirty="0">
                <a:ln w="22225">
                  <a:noFill/>
                  <a:round/>
                  <a:headEnd/>
                  <a:tailEnd/>
                </a:ln>
                <a:latin typeface="Arial Black" panose="020B0A04020102020204" pitchFamily="34" charset="0"/>
              </a:rPr>
              <a:t>Reinforce the message to the class to stay away from fire.</a:t>
            </a:r>
          </a:p>
          <a:p>
            <a:pPr marL="0" indent="0">
              <a:buFont typeface="Arial" panose="020B0604020202020204" pitchFamily="34" charset="0"/>
              <a:buNone/>
            </a:pPr>
            <a:endParaRPr lang="en-GB" sz="1200" kern="10" dirty="0">
              <a:ln w="22225">
                <a:noFill/>
                <a:round/>
                <a:headEnd/>
                <a:tailEnd/>
              </a:ln>
              <a:latin typeface="Arial Black" panose="020B0A04020102020204" pitchFamily="34" charset="0"/>
            </a:endParaRPr>
          </a:p>
          <a:p>
            <a:pPr marL="0" indent="0">
              <a:buFont typeface="Arial" panose="020B0604020202020204" pitchFamily="34" charset="0"/>
              <a:buNone/>
            </a:pPr>
            <a:r>
              <a:rPr lang="en-GB" sz="1200" b="1" kern="10" dirty="0">
                <a:ln w="22225">
                  <a:noFill/>
                  <a:round/>
                  <a:headEnd/>
                  <a:tailEnd/>
                </a:ln>
                <a:latin typeface="Arial Black" panose="020B0A04020102020204" pitchFamily="34" charset="0"/>
              </a:rPr>
              <a:t>ASK </a:t>
            </a:r>
          </a:p>
          <a:p>
            <a:pPr marL="0" indent="0">
              <a:buFont typeface="Arial" panose="020B0604020202020204" pitchFamily="34" charset="0"/>
              <a:buNone/>
            </a:pPr>
            <a:r>
              <a:rPr lang="en-GB" sz="1200" kern="10" dirty="0">
                <a:ln w="22225">
                  <a:noFill/>
                  <a:round/>
                  <a:headEnd/>
                  <a:tailEnd/>
                </a:ln>
                <a:latin typeface="Arial Black" panose="020B0A04020102020204" pitchFamily="34" charset="0"/>
              </a:rPr>
              <a:t>If your clothes DID catch on fire what must you do?</a:t>
            </a:r>
          </a:p>
          <a:p>
            <a:pPr marL="0" indent="0">
              <a:buFont typeface="Arial" panose="020B0604020202020204" pitchFamily="34" charset="0"/>
              <a:buNone/>
            </a:pPr>
            <a:endParaRPr lang="en-GB" sz="1200" kern="10" dirty="0">
              <a:ln w="22225">
                <a:noFill/>
                <a:round/>
                <a:headEnd/>
                <a:tailEnd/>
              </a:ln>
              <a:latin typeface="Arial Black" panose="020B0A04020102020204" pitchFamily="34" charset="0"/>
            </a:endParaRPr>
          </a:p>
          <a:p>
            <a:pPr marL="0" indent="0">
              <a:buFont typeface="Arial" panose="020B0604020202020204" pitchFamily="34" charset="0"/>
              <a:buNone/>
            </a:pPr>
            <a:r>
              <a:rPr lang="en-GB" sz="1200" b="1" kern="10" dirty="0">
                <a:ln w="22225">
                  <a:noFill/>
                  <a:round/>
                  <a:headEnd/>
                  <a:tailEnd/>
                </a:ln>
                <a:latin typeface="Arial Black" panose="020B0A04020102020204" pitchFamily="34" charset="0"/>
              </a:rPr>
              <a:t>ANSWER </a:t>
            </a:r>
          </a:p>
          <a:p>
            <a:pPr marL="0" indent="0">
              <a:buFont typeface="Arial" panose="020B0604020202020204" pitchFamily="34" charset="0"/>
              <a:buNone/>
            </a:pPr>
            <a:r>
              <a:rPr lang="en-GB" dirty="0"/>
              <a:t>Stop where you are. </a:t>
            </a:r>
          </a:p>
          <a:p>
            <a:pPr marL="0" indent="0">
              <a:buFont typeface="Arial" panose="020B0604020202020204" pitchFamily="34" charset="0"/>
              <a:buNone/>
            </a:pPr>
            <a:r>
              <a:rPr lang="en-GB" dirty="0"/>
              <a:t>Drop to the ground and cover your eyes and mouth with your hands.  Roll over and over and back and forth until the flames are out.</a:t>
            </a:r>
          </a:p>
          <a:p>
            <a:pPr marL="0" indent="0">
              <a:buFont typeface="Arial" panose="020B0604020202020204" pitchFamily="34" charset="0"/>
              <a:buNone/>
            </a:pPr>
            <a:r>
              <a:rPr lang="en-GB" dirty="0"/>
              <a:t>Get help from a grown-up who will cool the burn and get medical help.</a:t>
            </a:r>
            <a:endParaRPr lang="en-GB" sz="1200" b="1" kern="10" dirty="0">
              <a:ln w="22225">
                <a:noFill/>
                <a:round/>
                <a:headEnd/>
                <a:tailEnd/>
              </a:ln>
              <a:latin typeface="Arial Black" panose="020B0A04020102020204" pitchFamily="34" charset="0"/>
            </a:endParaRPr>
          </a:p>
          <a:p>
            <a:pPr marL="0" indent="0">
              <a:buFont typeface="Arial" panose="020B0604020202020204" pitchFamily="34" charset="0"/>
              <a:buNone/>
            </a:pPr>
            <a:endParaRPr lang="en-GB" sz="1200" kern="10" dirty="0">
              <a:ln w="22225">
                <a:noFill/>
                <a:round/>
                <a:headEnd/>
                <a:tailEnd/>
              </a:ln>
              <a:latin typeface="Arial Black" panose="020B0A04020102020204" pitchFamily="34" charset="0"/>
            </a:endParaRPr>
          </a:p>
          <a:p>
            <a:pPr marL="0" indent="0">
              <a:buFont typeface="Arial" panose="020B0604020202020204" pitchFamily="34" charset="0"/>
              <a:buNone/>
            </a:pPr>
            <a:r>
              <a:rPr lang="en-GB" sz="1200" b="1" kern="10" dirty="0">
                <a:ln w="22225">
                  <a:noFill/>
                  <a:round/>
                  <a:headEnd/>
                  <a:tailEnd/>
                </a:ln>
                <a:latin typeface="Arial Black" panose="020B0A04020102020204" pitchFamily="34" charset="0"/>
              </a:rPr>
              <a:t>Additional notes for consideration </a:t>
            </a:r>
          </a:p>
          <a:p>
            <a:pPr marL="0" indent="0">
              <a:buFont typeface="Arial" panose="020B0604020202020204" pitchFamily="34" charset="0"/>
              <a:buNone/>
            </a:pPr>
            <a:r>
              <a:rPr lang="en-GB" dirty="0"/>
              <a:t>Children often get confused about when to stop, drop, and roll. Stress the importance of knowing when to do this behaviour. Only do it when clothing catches fire. Children who do not have a good understanding of stop, drop, and roll will sometimes do this if they burn a finger or need to get outside if the smoke alarm sounds. Using stop, drop, and roll under the wrong circumstances could be very dangerous.</a:t>
            </a:r>
            <a:endParaRPr lang="en-GB" sz="1200" b="1" kern="10" dirty="0">
              <a:ln w="22225">
                <a:noFill/>
                <a:round/>
                <a:headEnd/>
                <a:tailEnd/>
              </a:ln>
              <a:latin typeface="Arial Black" panose="020B0A04020102020204" pitchFamily="34" charset="0"/>
            </a:endParaRPr>
          </a:p>
          <a:p>
            <a:pPr marL="171450" indent="-171450">
              <a:buFont typeface="Arial" panose="020B0604020202020204" pitchFamily="34" charset="0"/>
              <a:buChar char="•"/>
            </a:pPr>
            <a:endParaRPr lang="en-GB" sz="1200" kern="10" dirty="0">
              <a:ln w="22225">
                <a:noFill/>
                <a:round/>
                <a:headEnd/>
                <a:tailEnd/>
              </a:ln>
              <a:latin typeface="Arial Black" panose="020B0A04020102020204" pitchFamily="34" charset="0"/>
            </a:endParaRP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6</a:t>
            </a:fld>
            <a:endParaRPr lang="en-GB"/>
          </a:p>
        </p:txBody>
      </p:sp>
    </p:spTree>
    <p:extLst>
      <p:ext uri="{BB962C8B-B14F-4D97-AF65-F5344CB8AC3E}">
        <p14:creationId xmlns:p14="http://schemas.microsoft.com/office/powerpoint/2010/main" val="250654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Slide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Animals don’t understand why we have Bonfire Night or fireworks. They can get scared and upset very easily because of the loud noises, bright lights and smoke. </a:t>
            </a:r>
            <a:endParaRPr lang="en-GB" dirty="0"/>
          </a:p>
          <a:p>
            <a:endParaRPr lang="en-GB" dirty="0"/>
          </a:p>
          <a:p>
            <a:pPr marL="0" indent="0">
              <a:buFont typeface="Arial" charset="0"/>
              <a:buNone/>
            </a:pPr>
            <a:r>
              <a:rPr lang="en-GB" sz="1200" dirty="0">
                <a:solidFill>
                  <a:schemeClr val="tx1"/>
                </a:solidFill>
                <a:latin typeface="Arial Black" panose="020B0A04020102020204" pitchFamily="34" charset="0"/>
              </a:rPr>
              <a:t>Ensure all animals are in a safe place.</a:t>
            </a:r>
          </a:p>
          <a:p>
            <a:pPr marL="0" indent="0">
              <a:buFont typeface="Arial" charset="0"/>
              <a:buNone/>
            </a:pPr>
            <a:endParaRPr lang="en-GB" sz="1200" dirty="0">
              <a:solidFill>
                <a:schemeClr val="tx1"/>
              </a:solidFill>
              <a:latin typeface="Arial Black" panose="020B0A04020102020204" pitchFamily="34" charset="0"/>
            </a:endParaRPr>
          </a:p>
          <a:p>
            <a:pPr marL="228600" indent="-228600">
              <a:buFont typeface="+mj-lt"/>
              <a:buAutoNum type="arabicPeriod"/>
            </a:pPr>
            <a:r>
              <a:rPr lang="en-GB" sz="1200" dirty="0">
                <a:solidFill>
                  <a:schemeClr val="tx1"/>
                </a:solidFill>
                <a:latin typeface="Arial Black" panose="020B0A04020102020204" pitchFamily="34" charset="0"/>
              </a:rPr>
              <a:t>Bring outdoor pets indoors where possible or put their cage in a garage or shed.</a:t>
            </a:r>
          </a:p>
          <a:p>
            <a:pPr marL="228600" indent="-228600">
              <a:buFont typeface="+mj-lt"/>
              <a:buAutoNum type="arabicPeriod"/>
            </a:pPr>
            <a:r>
              <a:rPr lang="en-GB" sz="1200" dirty="0">
                <a:solidFill>
                  <a:schemeClr val="tx1"/>
                </a:solidFill>
                <a:latin typeface="Arial Black" panose="020B0A04020102020204" pitchFamily="34" charset="0"/>
              </a:rPr>
              <a:t>Exercise pets during daylight hours.</a:t>
            </a:r>
          </a:p>
          <a:p>
            <a:pPr marL="228600" indent="-228600">
              <a:buFont typeface="+mj-lt"/>
              <a:buAutoNum type="arabicPeriod"/>
            </a:pPr>
            <a:r>
              <a:rPr lang="en-GB" sz="1200" dirty="0">
                <a:solidFill>
                  <a:schemeClr val="tx1"/>
                </a:solidFill>
                <a:latin typeface="Arial Black" panose="020B0A04020102020204" pitchFamily="34" charset="0"/>
              </a:rPr>
              <a:t>Have background noise e.g. radio or the T.V.</a:t>
            </a:r>
          </a:p>
          <a:p>
            <a:pPr marL="228600" indent="-228600">
              <a:buFont typeface="+mj-lt"/>
              <a:buAutoNum type="arabicPeriod"/>
            </a:pPr>
            <a:r>
              <a:rPr lang="en-GB" sz="1200" dirty="0">
                <a:solidFill>
                  <a:schemeClr val="tx1"/>
                </a:solidFill>
                <a:latin typeface="Arial Black" panose="020B0A04020102020204" pitchFamily="34" charset="0"/>
              </a:rPr>
              <a:t>Shut curtains &amp; give your pet access to a safe place to hide.</a:t>
            </a:r>
          </a:p>
          <a:p>
            <a:pPr marL="0" indent="0">
              <a:buFont typeface="+mj-lt"/>
              <a:buNone/>
            </a:pPr>
            <a:endParaRPr lang="en-GB" sz="1200" dirty="0">
              <a:solidFill>
                <a:schemeClr val="tx1"/>
              </a:solidFill>
              <a:latin typeface="Arial Black" panose="020B0A04020102020204" pitchFamily="34" charset="0"/>
            </a:endParaRPr>
          </a:p>
          <a:p>
            <a:pPr marL="0" indent="0">
              <a:buFont typeface="+mj-lt"/>
              <a:buNone/>
            </a:pPr>
            <a:r>
              <a:rPr lang="en-GB" sz="1200" dirty="0">
                <a:solidFill>
                  <a:schemeClr val="tx1"/>
                </a:solidFill>
                <a:latin typeface="Arial Black" panose="020B0A04020102020204" pitchFamily="34" charset="0"/>
              </a:rPr>
              <a:t>Check bonfires before lighting them for animals that maybe trying to hibernate, for example hedgehogs.</a:t>
            </a:r>
          </a:p>
        </p:txBody>
      </p:sp>
      <p:sp>
        <p:nvSpPr>
          <p:cNvPr id="4" name="Slide Number Placeholder 3"/>
          <p:cNvSpPr>
            <a:spLocks noGrp="1"/>
          </p:cNvSpPr>
          <p:nvPr>
            <p:ph type="sldNum" sz="quarter" idx="10"/>
          </p:nvPr>
        </p:nvSpPr>
        <p:spPr/>
        <p:txBody>
          <a:bodyPr/>
          <a:lstStyle/>
          <a:p>
            <a:fld id="{94653A77-2398-4679-8852-63DDEC012D44}" type="slidenum">
              <a:rPr lang="en-GB" smtClean="0"/>
              <a:t>7</a:t>
            </a:fld>
            <a:endParaRPr lang="en-GB"/>
          </a:p>
        </p:txBody>
      </p:sp>
    </p:spTree>
    <p:extLst>
      <p:ext uri="{BB962C8B-B14F-4D97-AF65-F5344CB8AC3E}">
        <p14:creationId xmlns:p14="http://schemas.microsoft.com/office/powerpoint/2010/main" val="226204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Slide 8</a:t>
            </a:r>
          </a:p>
          <a:p>
            <a:r>
              <a:rPr lang="en-GB" dirty="0"/>
              <a:t>Listen to Ben’s story.</a:t>
            </a:r>
          </a:p>
        </p:txBody>
      </p:sp>
      <p:sp>
        <p:nvSpPr>
          <p:cNvPr id="4" name="Slide Number Placeholder 3"/>
          <p:cNvSpPr>
            <a:spLocks noGrp="1"/>
          </p:cNvSpPr>
          <p:nvPr>
            <p:ph type="sldNum" sz="quarter" idx="10"/>
          </p:nvPr>
        </p:nvSpPr>
        <p:spPr/>
        <p:txBody>
          <a:bodyPr/>
          <a:lstStyle/>
          <a:p>
            <a:fld id="{94653A77-2398-4679-8852-63DDEC012D44}" type="slidenum">
              <a:rPr lang="en-GB" smtClean="0"/>
              <a:t>8</a:t>
            </a:fld>
            <a:endParaRPr lang="en-GB"/>
          </a:p>
        </p:txBody>
      </p:sp>
    </p:spTree>
    <p:extLst>
      <p:ext uri="{BB962C8B-B14F-4D97-AF65-F5344CB8AC3E}">
        <p14:creationId xmlns:p14="http://schemas.microsoft.com/office/powerpoint/2010/main" val="171582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9 </a:t>
            </a:r>
            <a:r>
              <a:rPr lang="en-GB" sz="1200" kern="1200" dirty="0">
                <a:solidFill>
                  <a:schemeClr val="tx1"/>
                </a:solidFill>
                <a:effectLst/>
                <a:latin typeface="+mn-lt"/>
                <a:ea typeface="+mn-ea"/>
                <a:cs typeface="+mn-cs"/>
              </a:rPr>
              <a:t>Discuss the procedure for calling the emergency services to report an emergency.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Who are the emergency services? And what is the number to call?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Information they will need to know if making a call</a:t>
            </a:r>
          </a:p>
          <a:p>
            <a:pPr lvl="0"/>
            <a:r>
              <a:rPr lang="en-GB" sz="1200" kern="1200" dirty="0">
                <a:solidFill>
                  <a:schemeClr val="tx1"/>
                </a:solidFill>
                <a:effectLst/>
                <a:latin typeface="+mn-lt"/>
                <a:ea typeface="+mn-ea"/>
                <a:cs typeface="+mn-cs"/>
              </a:rPr>
              <a:t>Which emergency service is required</a:t>
            </a:r>
          </a:p>
          <a:p>
            <a:pPr lvl="0"/>
            <a:r>
              <a:rPr lang="en-GB" sz="1200" kern="1200" dirty="0">
                <a:solidFill>
                  <a:schemeClr val="tx1"/>
                </a:solidFill>
                <a:effectLst/>
                <a:latin typeface="+mn-lt"/>
                <a:ea typeface="+mn-ea"/>
                <a:cs typeface="+mn-cs"/>
              </a:rPr>
              <a:t>Address of the incident, including postcode</a:t>
            </a:r>
          </a:p>
          <a:p>
            <a:pPr lvl="0"/>
            <a:r>
              <a:rPr lang="en-GB" sz="1200" kern="1200" dirty="0">
                <a:solidFill>
                  <a:schemeClr val="tx1"/>
                </a:solidFill>
                <a:effectLst/>
                <a:latin typeface="+mn-lt"/>
                <a:ea typeface="+mn-ea"/>
                <a:cs typeface="+mn-cs"/>
              </a:rPr>
              <a:t>Detail about the emergency – who, what, where?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ASK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Does everyone know their own address?</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0" dirty="0">
              <a:ln w="22225">
                <a:noFill/>
                <a:round/>
                <a:headEnd/>
                <a:tailEnd/>
              </a:ln>
              <a:latin typeface="Arial Black" panose="020B0A04020102020204" pitchFamily="34" charset="0"/>
            </a:endParaRPr>
          </a:p>
        </p:txBody>
      </p:sp>
      <p:sp>
        <p:nvSpPr>
          <p:cNvPr id="4" name="Slide Number Placeholder 3"/>
          <p:cNvSpPr>
            <a:spLocks noGrp="1"/>
          </p:cNvSpPr>
          <p:nvPr>
            <p:ph type="sldNum" sz="quarter" idx="10"/>
          </p:nvPr>
        </p:nvSpPr>
        <p:spPr/>
        <p:txBody>
          <a:bodyPr/>
          <a:lstStyle/>
          <a:p>
            <a:fld id="{94653A77-2398-4679-8852-63DDEC012D44}" type="slidenum">
              <a:rPr lang="en-GB" smtClean="0"/>
              <a:t>9</a:t>
            </a:fld>
            <a:endParaRPr lang="en-GB"/>
          </a:p>
        </p:txBody>
      </p:sp>
    </p:spTree>
    <p:extLst>
      <p:ext uri="{BB962C8B-B14F-4D97-AF65-F5344CB8AC3E}">
        <p14:creationId xmlns:p14="http://schemas.microsoft.com/office/powerpoint/2010/main" val="231360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06/10/2021</a:t>
            </a:fld>
            <a:endParaRPr lang="en-GB">
              <a:solidFill>
                <a:prstClr val="black"/>
              </a:solidFill>
              <a:latin typeface="Calibri"/>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147403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E2704220-FDE4-458B-B352-AF514DC95EDF}" type="datetimeFigureOut">
              <a:rPr lang="en-GB"/>
              <a:pPr>
                <a:defRPr/>
              </a:pPr>
              <a:t>06/10/2021</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6B7BE428-ADE5-4321-BD63-C48A4DF21535}" type="slidenum">
              <a:rPr lang="en-GB"/>
              <a:pPr>
                <a:defRPr/>
              </a:pPr>
              <a:t>‹#›</a:t>
            </a:fld>
            <a:endParaRPr lang="en-GB"/>
          </a:p>
        </p:txBody>
      </p:sp>
    </p:spTree>
    <p:extLst>
      <p:ext uri="{BB962C8B-B14F-4D97-AF65-F5344CB8AC3E}">
        <p14:creationId xmlns:p14="http://schemas.microsoft.com/office/powerpoint/2010/main" val="122460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77B5EF57-2F34-4FA3-B806-4E65D42A62C1}" type="datetimeFigureOut">
              <a:rPr lang="en-GB"/>
              <a:pPr>
                <a:defRPr/>
              </a:pPr>
              <a:t>06/10/2021</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4ACCEE7D-49E4-4574-9B16-3B65A993B966}" type="slidenum">
              <a:rPr lang="en-GB"/>
              <a:pPr>
                <a:defRPr/>
              </a:pPr>
              <a:t>‹#›</a:t>
            </a:fld>
            <a:endParaRPr lang="en-GB"/>
          </a:p>
        </p:txBody>
      </p:sp>
    </p:spTree>
    <p:extLst>
      <p:ext uri="{BB962C8B-B14F-4D97-AF65-F5344CB8AC3E}">
        <p14:creationId xmlns:p14="http://schemas.microsoft.com/office/powerpoint/2010/main" val="3662804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AB9FB215-317D-4379-89C6-5115BFF256C5}" type="datetimeFigureOut">
              <a:rPr lang="en-GB"/>
              <a:pPr>
                <a:defRPr/>
              </a:pPr>
              <a:t>06/10/2021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4AA03662-E5BE-4FBA-8DC0-51C4AAB63D0C}" type="slidenum">
              <a:rPr lang="en-GB"/>
              <a:pPr>
                <a:defRPr/>
              </a:pPr>
              <a:t>‹#›</a:t>
            </a:fld>
            <a:endParaRPr lang="en-GB"/>
          </a:p>
        </p:txBody>
      </p:sp>
    </p:spTree>
    <p:extLst>
      <p:ext uri="{BB962C8B-B14F-4D97-AF65-F5344CB8AC3E}">
        <p14:creationId xmlns:p14="http://schemas.microsoft.com/office/powerpoint/2010/main" val="192559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3461DE00-76BA-4979-9DC9-E49C78B99D18}" type="datetimeFigureOut">
              <a:rPr lang="en-GB"/>
              <a:pPr>
                <a:defRPr/>
              </a:pPr>
              <a:t>06/10/2021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F572D038-A6DB-4619-8DDB-FE27D595FD11}" type="slidenum">
              <a:rPr lang="en-GB"/>
              <a:pPr>
                <a:defRPr/>
              </a:pPr>
              <a:t>‹#›</a:t>
            </a:fld>
            <a:endParaRPr lang="en-GB"/>
          </a:p>
        </p:txBody>
      </p:sp>
    </p:spTree>
    <p:extLst>
      <p:ext uri="{BB962C8B-B14F-4D97-AF65-F5344CB8AC3E}">
        <p14:creationId xmlns:p14="http://schemas.microsoft.com/office/powerpoint/2010/main" val="3763586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476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06/10/2021</a:t>
            </a:fld>
            <a:endParaRPr lang="en-GB">
              <a:solidFill>
                <a:prstClr val="black"/>
              </a:solidFill>
              <a:latin typeface="Calibri"/>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1500569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06/10/2021</a:t>
            </a:fld>
            <a:endParaRPr lang="en-GB">
              <a:solidFill>
                <a:prstClr val="black"/>
              </a:solidFill>
              <a:latin typeface="Calibri"/>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1502203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06/10/2021</a:t>
            </a:fld>
            <a:endParaRPr lang="en-GB">
              <a:solidFill>
                <a:prstClr val="black"/>
              </a:solidFill>
              <a:latin typeface="Calibri"/>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2204641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06/10/2021</a:t>
            </a:fld>
            <a:endParaRPr lang="en-GB">
              <a:solidFill>
                <a:prstClr val="black"/>
              </a:solidFill>
              <a:latin typeface="Calibri"/>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358396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12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FEB1458E-7B1F-4E34-93AA-CE1035D34864}" type="datetimeFigureOut">
              <a:rPr lang="en-GB"/>
              <a:pPr>
                <a:defRPr/>
              </a:pPr>
              <a:t>06/10/2021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BBFEF2DD-5DC4-4263-890F-B08B7D099526}" type="slidenum">
              <a:rPr lang="en-GB"/>
              <a:pPr>
                <a:defRPr/>
              </a:pPr>
              <a:t>‹#›</a:t>
            </a:fld>
            <a:endParaRPr lang="en-GB"/>
          </a:p>
        </p:txBody>
      </p:sp>
    </p:spTree>
    <p:extLst>
      <p:ext uri="{BB962C8B-B14F-4D97-AF65-F5344CB8AC3E}">
        <p14:creationId xmlns:p14="http://schemas.microsoft.com/office/powerpoint/2010/main" val="9683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CF7C4C4B-AD48-48A2-BB40-CDA9DD0D3502}" type="datetimeFigureOut">
              <a:rPr lang="en-GB"/>
              <a:pPr>
                <a:defRPr/>
              </a:pPr>
              <a:t>06/10/2021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780374DD-D410-498B-961A-49307960DBC8}" type="slidenum">
              <a:rPr lang="en-GB"/>
              <a:pPr>
                <a:defRPr/>
              </a:pPr>
              <a:t>‹#›</a:t>
            </a:fld>
            <a:endParaRPr lang="en-GB"/>
          </a:p>
        </p:txBody>
      </p:sp>
    </p:spTree>
    <p:extLst>
      <p:ext uri="{BB962C8B-B14F-4D97-AF65-F5344CB8AC3E}">
        <p14:creationId xmlns:p14="http://schemas.microsoft.com/office/powerpoint/2010/main" val="365315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AB6DACEF-CB3E-49F9-9867-7B3805D79E82}" type="datetimeFigureOut">
              <a:rPr lang="en-GB"/>
              <a:pPr>
                <a:defRPr/>
              </a:pPr>
              <a:t>06/10/2021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B826D326-0BB2-489A-9238-F1A0E5E51376}" type="slidenum">
              <a:rPr lang="en-GB"/>
              <a:pPr>
                <a:defRPr/>
              </a:pPr>
              <a:t>‹#›</a:t>
            </a:fld>
            <a:endParaRPr lang="en-GB"/>
          </a:p>
        </p:txBody>
      </p:sp>
    </p:spTree>
    <p:extLst>
      <p:ext uri="{BB962C8B-B14F-4D97-AF65-F5344CB8AC3E}">
        <p14:creationId xmlns:p14="http://schemas.microsoft.com/office/powerpoint/2010/main" val="140730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86B8135D-0DFF-4B5B-AFEC-9F0E63BB9BBA}" type="datetimeFigureOut">
              <a:rPr lang="en-GB"/>
              <a:pPr>
                <a:defRPr/>
              </a:pPr>
              <a:t>06/10/2021</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2D285604-5EF1-4968-9E03-B297D67322F4}" type="slidenum">
              <a:rPr lang="en-GB"/>
              <a:pPr>
                <a:defRPr/>
              </a:pPr>
              <a:t>‹#›</a:t>
            </a:fld>
            <a:endParaRPr lang="en-GB"/>
          </a:p>
        </p:txBody>
      </p:sp>
    </p:spTree>
    <p:extLst>
      <p:ext uri="{BB962C8B-B14F-4D97-AF65-F5344CB8AC3E}">
        <p14:creationId xmlns:p14="http://schemas.microsoft.com/office/powerpoint/2010/main" val="352162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890E0008-113D-4651-BAE3-714727D01A90}" type="datetimeFigureOut">
              <a:rPr lang="en-GB"/>
              <a:pPr>
                <a:defRPr/>
              </a:pPr>
              <a:t>06/10/2021</a:t>
            </a:fld>
            <a:endParaRPr lang="en-GB"/>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63C95417-AA75-4531-A0ED-BBB495E8D7DC}" type="slidenum">
              <a:rPr lang="en-GB"/>
              <a:pPr>
                <a:defRPr/>
              </a:pPr>
              <a:t>‹#›</a:t>
            </a:fld>
            <a:endParaRPr lang="en-GB"/>
          </a:p>
        </p:txBody>
      </p:sp>
    </p:spTree>
    <p:extLst>
      <p:ext uri="{BB962C8B-B14F-4D97-AF65-F5344CB8AC3E}">
        <p14:creationId xmlns:p14="http://schemas.microsoft.com/office/powerpoint/2010/main" val="220997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B9FD844E-428D-4AF7-918C-4E551D009575}" type="datetimeFigureOut">
              <a:rPr lang="en-GB"/>
              <a:pPr>
                <a:defRPr/>
              </a:pPr>
              <a:t>06/10/2021</a:t>
            </a:fld>
            <a:endParaRPr lang="en-GB"/>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0E3488C8-A699-4780-958D-3BA3929FC6D7}" type="slidenum">
              <a:rPr lang="en-GB"/>
              <a:pPr>
                <a:defRPr/>
              </a:pPr>
              <a:t>‹#›</a:t>
            </a:fld>
            <a:endParaRPr lang="en-GB"/>
          </a:p>
        </p:txBody>
      </p:sp>
    </p:spTree>
    <p:extLst>
      <p:ext uri="{BB962C8B-B14F-4D97-AF65-F5344CB8AC3E}">
        <p14:creationId xmlns:p14="http://schemas.microsoft.com/office/powerpoint/2010/main" val="805273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D2C34EE3-5728-4FCB-9BBA-39578A06C4B5}" type="datetimeFigureOut">
              <a:rPr lang="en-GB"/>
              <a:pPr>
                <a:defRPr/>
              </a:pPr>
              <a:t>06/10/2021</a:t>
            </a:fld>
            <a:endParaRPr lang="en-GB"/>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F1C79B7C-D6A8-4FB4-88B5-D5331FCD259A}" type="slidenum">
              <a:rPr lang="en-GB"/>
              <a:pPr>
                <a:defRPr/>
              </a:pPr>
              <a:t>‹#›</a:t>
            </a:fld>
            <a:endParaRPr lang="en-GB"/>
          </a:p>
        </p:txBody>
      </p:sp>
    </p:spTree>
    <p:extLst>
      <p:ext uri="{BB962C8B-B14F-4D97-AF65-F5344CB8AC3E}">
        <p14:creationId xmlns:p14="http://schemas.microsoft.com/office/powerpoint/2010/main" val="27152564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image" Target="../media/image1.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0">
              <a:schemeClr val="accent1">
                <a:lumMod val="45000"/>
                <a:lumOff val="55000"/>
              </a:schemeClr>
            </a:gs>
            <a:gs pos="6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5839885"/>
            <a:ext cx="9143999" cy="101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444668"/>
      </p:ext>
    </p:extLst>
  </p:cSld>
  <p:clrMap bg1="lt1" tx1="dk1" bg2="lt2" tx2="dk2" accent1="accent1" accent2="accent2" accent3="accent3" accent4="accent4" accent5="accent5" accent6="accent6" hlink="hlink" folHlink="folHlink"/>
  <p:sldLayoutIdLst>
    <p:sldLayoutId id="2147483815" r:id="rId1"/>
    <p:sldLayoutId id="2147483816" r:id="rId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0">
              <a:schemeClr val="accent1">
                <a:lumMod val="45000"/>
                <a:lumOff val="55000"/>
              </a:schemeClr>
            </a:gs>
            <a:gs pos="6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0">
              <a:schemeClr val="accent1">
                <a:lumMod val="45000"/>
                <a:lumOff val="55000"/>
              </a:schemeClr>
            </a:gs>
            <a:gs pos="6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 y="5839885"/>
            <a:ext cx="9121775" cy="101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userDrawn="1"/>
        </p:nvGrpSpPr>
        <p:grpSpPr>
          <a:xfrm>
            <a:off x="0" y="0"/>
            <a:ext cx="9151648" cy="5864772"/>
            <a:chOff x="-31532" y="0"/>
            <a:chExt cx="9151648" cy="5864772"/>
          </a:xfrm>
        </p:grpSpPr>
        <p:pic>
          <p:nvPicPr>
            <p:cNvPr id="4" name="Picture 3"/>
            <p:cNvPicPr>
              <a:picLocks noChangeAspect="1"/>
            </p:cNvPicPr>
            <p:nvPr/>
          </p:nvPicPr>
          <p:blipFill>
            <a:blip r:embed="rId8"/>
            <a:stretch>
              <a:fillRect/>
            </a:stretch>
          </p:blipFill>
          <p:spPr>
            <a:xfrm>
              <a:off x="-31532" y="0"/>
              <a:ext cx="9144000" cy="5864772"/>
            </a:xfrm>
            <a:prstGeom prst="rect">
              <a:avLst/>
            </a:prstGeom>
          </p:spPr>
        </p:pic>
        <p:sp>
          <p:nvSpPr>
            <p:cNvPr id="5" name="Rectangle 4"/>
            <p:cNvSpPr/>
            <p:nvPr/>
          </p:nvSpPr>
          <p:spPr>
            <a:xfrm>
              <a:off x="-23884" y="0"/>
              <a:ext cx="9144000" cy="5864772"/>
            </a:xfrm>
            <a:prstGeom prst="rect">
              <a:avLst/>
            </a:prstGeom>
            <a:solidFill>
              <a:schemeClr val="bg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a:solidFill>
                  <a:prstClr val="white"/>
                </a:solidFill>
              </a:endParaRPr>
            </a:p>
          </p:txBody>
        </p:sp>
      </p:grpSp>
    </p:spTree>
    <p:extLst>
      <p:ext uri="{BB962C8B-B14F-4D97-AF65-F5344CB8AC3E}">
        <p14:creationId xmlns:p14="http://schemas.microsoft.com/office/powerpoint/2010/main" val="60009373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parkler.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3829" y="582515"/>
            <a:ext cx="4316342" cy="4444369"/>
          </a:xfrm>
          <a:prstGeom prst="rect">
            <a:avLst/>
          </a:prstGeom>
        </p:spPr>
      </p:pic>
    </p:spTree>
    <p:extLst>
      <p:ext uri="{BB962C8B-B14F-4D97-AF65-F5344CB8AC3E}">
        <p14:creationId xmlns:p14="http://schemas.microsoft.com/office/powerpoint/2010/main" val="2123362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8D59FC-DD0A-4359-AB75-3EAEF3A4E7C5}"/>
              </a:ext>
            </a:extLst>
          </p:cNvPr>
          <p:cNvSpPr txBox="1"/>
          <p:nvPr/>
        </p:nvSpPr>
        <p:spPr>
          <a:xfrm>
            <a:off x="595644" y="505590"/>
            <a:ext cx="8149085"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cs typeface="Arial" panose="020B0604020202020204" pitchFamily="34" charset="0"/>
              </a:rPr>
              <a:t>Quiz</a:t>
            </a:r>
          </a:p>
          <a:p>
            <a:endParaRPr lang="en-GB" dirty="0">
              <a:cs typeface="Arial" panose="020B0604020202020204" pitchFamily="34" charset="0"/>
            </a:endParaRPr>
          </a:p>
          <a:p>
            <a:r>
              <a:rPr lang="en-GB" dirty="0">
                <a:cs typeface="Arial" panose="020B0604020202020204" pitchFamily="34" charset="0"/>
              </a:rPr>
              <a:t>1.When is Bonfire Night?</a:t>
            </a:r>
          </a:p>
          <a:p>
            <a:r>
              <a:rPr lang="en-GB" dirty="0">
                <a:solidFill>
                  <a:srgbClr val="FC3904"/>
                </a:solidFill>
                <a:cs typeface="Arial" panose="020B0604020202020204" pitchFamily="34" charset="0"/>
              </a:rPr>
              <a:t>5th November</a:t>
            </a:r>
          </a:p>
          <a:p>
            <a:r>
              <a:rPr lang="en-GB" dirty="0">
                <a:cs typeface="Arial" panose="020B0604020202020204" pitchFamily="34" charset="0"/>
              </a:rPr>
              <a:t>2.What age do you have to be to buy fireworks?</a:t>
            </a:r>
          </a:p>
          <a:p>
            <a:r>
              <a:rPr lang="en-GB" dirty="0">
                <a:solidFill>
                  <a:srgbClr val="FC3904"/>
                </a:solidFill>
                <a:cs typeface="Arial" panose="020B0604020202020204" pitchFamily="34" charset="0"/>
              </a:rPr>
              <a:t>18 years or older</a:t>
            </a:r>
          </a:p>
          <a:p>
            <a:r>
              <a:rPr lang="en-GB" dirty="0">
                <a:cs typeface="Arial" panose="020B0604020202020204" pitchFamily="34" charset="0"/>
              </a:rPr>
              <a:t>3.What age should you be before you can hold a sparkler?</a:t>
            </a:r>
          </a:p>
          <a:p>
            <a:r>
              <a:rPr lang="en-GB" dirty="0">
                <a:solidFill>
                  <a:srgbClr val="FC3904"/>
                </a:solidFill>
                <a:cs typeface="Arial" panose="020B0604020202020204" pitchFamily="34" charset="0"/>
              </a:rPr>
              <a:t>5 years</a:t>
            </a:r>
          </a:p>
          <a:p>
            <a:r>
              <a:rPr lang="en-GB" dirty="0">
                <a:cs typeface="Arial" panose="020B0604020202020204" pitchFamily="34" charset="0"/>
              </a:rPr>
              <a:t>4.What do you do once a sparkler is finished?</a:t>
            </a:r>
          </a:p>
          <a:p>
            <a:r>
              <a:rPr lang="en-GB" dirty="0">
                <a:solidFill>
                  <a:srgbClr val="FC3904"/>
                </a:solidFill>
                <a:cs typeface="Arial" panose="020B0604020202020204" pitchFamily="34" charset="0"/>
              </a:rPr>
              <a:t>Put it into a bucket of water, hot end down</a:t>
            </a:r>
          </a:p>
          <a:p>
            <a:r>
              <a:rPr lang="en-GB" dirty="0">
                <a:cs typeface="Arial" panose="020B0604020202020204" pitchFamily="34" charset="0"/>
              </a:rPr>
              <a:t>5.Who should light a firework?</a:t>
            </a:r>
          </a:p>
          <a:p>
            <a:r>
              <a:rPr lang="en-GB" dirty="0">
                <a:solidFill>
                  <a:srgbClr val="FC3904"/>
                </a:solidFill>
                <a:cs typeface="Arial" panose="020B0604020202020204" pitchFamily="34" charset="0"/>
              </a:rPr>
              <a:t>A responsible adult</a:t>
            </a:r>
          </a:p>
          <a:p>
            <a:r>
              <a:rPr lang="en-GB" dirty="0">
                <a:cs typeface="Arial" panose="020B0604020202020204" pitchFamily="34" charset="0"/>
              </a:rPr>
              <a:t>6.What should you do if your clothes catch fire?</a:t>
            </a:r>
          </a:p>
          <a:p>
            <a:r>
              <a:rPr lang="en-GB" dirty="0">
                <a:solidFill>
                  <a:srgbClr val="FC3904"/>
                </a:solidFill>
                <a:cs typeface="Arial" panose="020B0604020202020204" pitchFamily="34" charset="0"/>
              </a:rPr>
              <a:t>Stop, Drop and Roll</a:t>
            </a:r>
          </a:p>
          <a:p>
            <a:r>
              <a:rPr lang="en-GB" dirty="0">
                <a:cs typeface="Arial" panose="020B0604020202020204" pitchFamily="34" charset="0"/>
              </a:rPr>
              <a:t>7.How much does it cost to call for Emergency service?</a:t>
            </a:r>
          </a:p>
          <a:p>
            <a:r>
              <a:rPr lang="en-GB" dirty="0">
                <a:solidFill>
                  <a:srgbClr val="FC3904"/>
                </a:solidFill>
                <a:cs typeface="Arial" panose="020B0604020202020204" pitchFamily="34" charset="0"/>
              </a:rPr>
              <a:t>Nothing, calling 999 is free but should only be called in an emergency</a:t>
            </a:r>
            <a:endParaRPr lang="en-GB" dirty="0">
              <a:cs typeface="Arial" panose="020B0604020202020204" pitchFamily="34" charset="0"/>
            </a:endParaRPr>
          </a:p>
          <a:p>
            <a:endParaRPr lang="en-GB" dirty="0">
              <a:cs typeface="Arial" panose="020B0604020202020204" pitchFamily="34" charset="0"/>
            </a:endParaRPr>
          </a:p>
          <a:p>
            <a:endParaRPr lang="en-GB" sz="2400" dirty="0">
              <a:latin typeface="Calibri"/>
              <a:cs typeface="Segoe UI"/>
            </a:endParaRPr>
          </a:p>
          <a:p>
            <a:endParaRPr lang="en-GB" sz="2400" dirty="0">
              <a:latin typeface="Calibri"/>
              <a:cs typeface="Segoe UI"/>
            </a:endParaRPr>
          </a:p>
          <a:p>
            <a:endParaRPr lang="en-GB" sz="2400" dirty="0">
              <a:latin typeface="Calibri"/>
              <a:cs typeface="Segoe UI"/>
            </a:endParaRPr>
          </a:p>
        </p:txBody>
      </p:sp>
    </p:spTree>
    <p:extLst>
      <p:ext uri="{BB962C8B-B14F-4D97-AF65-F5344CB8AC3E}">
        <p14:creationId xmlns:p14="http://schemas.microsoft.com/office/powerpoint/2010/main" val="3047510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515"/>
            <a:ext cx="9144000" cy="830997"/>
          </a:xfrm>
          <a:prstGeom prst="rect">
            <a:avLst/>
          </a:prstGeom>
          <a:noFill/>
        </p:spPr>
        <p:txBody>
          <a:bodyPr wrap="square" rtlCol="0">
            <a:spAutoFit/>
          </a:bodyPr>
          <a:lstStyle/>
          <a:p>
            <a:pPr algn="ctr"/>
            <a:endParaRPr lang="en-GB" sz="4800">
              <a:latin typeface="Arial Black" panose="020B0A04020102020204" pitchFamily="34" charset="0"/>
            </a:endParaRPr>
          </a:p>
        </p:txBody>
      </p:sp>
      <p:pic>
        <p:nvPicPr>
          <p:cNvPr id="2" name="Picture 1"/>
          <p:cNvPicPr>
            <a:picLocks noChangeAspect="1"/>
          </p:cNvPicPr>
          <p:nvPr/>
        </p:nvPicPr>
        <p:blipFill>
          <a:blip r:embed="rId3"/>
          <a:stretch>
            <a:fillRect/>
          </a:stretch>
        </p:blipFill>
        <p:spPr>
          <a:xfrm>
            <a:off x="2413829" y="582515"/>
            <a:ext cx="4316342" cy="44443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454046" y="2606429"/>
            <a:ext cx="9144000" cy="1569660"/>
          </a:xfrm>
          <a:prstGeom prst="rect">
            <a:avLst/>
          </a:prstGeom>
          <a:noFill/>
        </p:spPr>
        <p:txBody>
          <a:bodyPr wrap="square" rtlCol="0">
            <a:spAutoFit/>
          </a:bodyPr>
          <a:lstStyle/>
          <a:p>
            <a:pPr algn="ctr"/>
            <a:r>
              <a:rPr lang="en-GB" sz="3200" dirty="0">
                <a:solidFill>
                  <a:schemeClr val="bg1"/>
                </a:solidFill>
                <a:latin typeface="Arial Black" panose="020B0A04020102020204" pitchFamily="34" charset="0"/>
              </a:rPr>
              <a:t>Firework &amp; </a:t>
            </a:r>
          </a:p>
          <a:p>
            <a:pPr algn="ctr"/>
            <a:r>
              <a:rPr lang="en-GB" sz="3200" dirty="0">
                <a:solidFill>
                  <a:schemeClr val="bg1"/>
                </a:solidFill>
                <a:latin typeface="Arial Black" panose="020B0A04020102020204" pitchFamily="34" charset="0"/>
              </a:rPr>
              <a:t>Bonfire Safety Input: </a:t>
            </a:r>
          </a:p>
          <a:p>
            <a:pPr algn="ctr"/>
            <a:r>
              <a:rPr lang="en-GB" sz="3200" dirty="0">
                <a:solidFill>
                  <a:schemeClr val="bg1"/>
                </a:solidFill>
                <a:latin typeface="Arial Black" panose="020B0A04020102020204" pitchFamily="34" charset="0"/>
              </a:rPr>
              <a:t>Primary School</a:t>
            </a:r>
          </a:p>
        </p:txBody>
      </p:sp>
      <p:pic>
        <p:nvPicPr>
          <p:cNvPr id="4" name="Picture 3">
            <a:extLst>
              <a:ext uri="{FF2B5EF4-FFF2-40B4-BE49-F238E27FC236}">
                <a16:creationId xmlns:a16="http://schemas.microsoft.com/office/drawing/2014/main" id="{CC2B944C-51B3-4FDC-B8AB-88A884074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07380"/>
          </a:xfrm>
          <a:prstGeom prst="rect">
            <a:avLst/>
          </a:prstGeom>
        </p:spPr>
      </p:pic>
      <p:sp>
        <p:nvSpPr>
          <p:cNvPr id="5" name="TextBox 4">
            <a:extLst>
              <a:ext uri="{FF2B5EF4-FFF2-40B4-BE49-F238E27FC236}">
                <a16:creationId xmlns:a16="http://schemas.microsoft.com/office/drawing/2014/main" id="{B7D30407-2A4D-416F-8177-A3E7BC56B010}"/>
              </a:ext>
            </a:extLst>
          </p:cNvPr>
          <p:cNvSpPr txBox="1"/>
          <p:nvPr/>
        </p:nvSpPr>
        <p:spPr>
          <a:xfrm>
            <a:off x="2243741" y="1990476"/>
            <a:ext cx="4272196" cy="1569660"/>
          </a:xfrm>
          <a:prstGeom prst="rect">
            <a:avLst/>
          </a:prstGeom>
          <a:noFill/>
        </p:spPr>
        <p:txBody>
          <a:bodyPr wrap="square" lIns="91440" tIns="45720" rIns="91440" bIns="45720" rtlCol="0" anchor="t">
            <a:spAutoFit/>
          </a:bodyPr>
          <a:lstStyle/>
          <a:p>
            <a:pPr algn="ctr"/>
            <a:r>
              <a:rPr lang="en-GB" sz="3200" dirty="0">
                <a:solidFill>
                  <a:schemeClr val="bg1"/>
                </a:solidFill>
              </a:rPr>
              <a:t>Firework and Bonfire Safety Presentation </a:t>
            </a:r>
          </a:p>
          <a:p>
            <a:pPr algn="ctr"/>
            <a:r>
              <a:rPr lang="en-GB" sz="3200">
                <a:solidFill>
                  <a:schemeClr val="bg1"/>
                </a:solidFill>
                <a:latin typeface="Arial"/>
                <a:cs typeface="Arial"/>
              </a:rPr>
              <a:t>Primary Level</a:t>
            </a:r>
            <a:endParaRPr lang="en-GB" sz="3200">
              <a:solidFill>
                <a:schemeClr val="bg1"/>
              </a:solidFill>
              <a:cs typeface="Arial"/>
            </a:endParaRPr>
          </a:p>
        </p:txBody>
      </p:sp>
      <p:sp>
        <p:nvSpPr>
          <p:cNvPr id="2" name="TextBox 1">
            <a:extLst>
              <a:ext uri="{FF2B5EF4-FFF2-40B4-BE49-F238E27FC236}">
                <a16:creationId xmlns:a16="http://schemas.microsoft.com/office/drawing/2014/main" id="{3DF54F5A-F35D-40EE-9232-ACB078E6081C}"/>
              </a:ext>
            </a:extLst>
          </p:cNvPr>
          <p:cNvSpPr txBox="1"/>
          <p:nvPr/>
        </p:nvSpPr>
        <p:spPr>
          <a:xfrm>
            <a:off x="3285417" y="45417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#FireworkSafety </a:t>
            </a:r>
            <a:endParaRPr lang="en-US" dirty="0">
              <a:cs typeface="Arial"/>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E4D846-3AFC-4F86-8C35-24B0542A2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5438D9C-46CD-4AE8-8D98-9FCEAD40D13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932" t="9091" r="10432"/>
          <a:stretch/>
        </p:blipFill>
        <p:spPr>
          <a:xfrm>
            <a:off x="20" y="10"/>
            <a:ext cx="6501364" cy="6857990"/>
          </a:xfrm>
          <a:prstGeom prst="rect">
            <a:avLst/>
          </a:prstGeom>
        </p:spPr>
      </p:pic>
      <p:sp>
        <p:nvSpPr>
          <p:cNvPr id="19" name="Rectangle 18">
            <a:extLst>
              <a:ext uri="{FF2B5EF4-FFF2-40B4-BE49-F238E27FC236}">
                <a16:creationId xmlns:a16="http://schemas.microsoft.com/office/drawing/2014/main" id="{284781B9-12CB-45C3-907A-9ED93FF72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EDF381-4B83-4388-B3C8-DE23DF4A78BE}"/>
              </a:ext>
            </a:extLst>
          </p:cNvPr>
          <p:cNvSpPr/>
          <p:nvPr/>
        </p:nvSpPr>
        <p:spPr>
          <a:xfrm>
            <a:off x="6277852" y="1161288"/>
            <a:ext cx="2578608" cy="1124712"/>
          </a:xfrm>
          <a:prstGeom prst="rect">
            <a:avLst/>
          </a:prstGeom>
        </p:spPr>
        <p:txBody>
          <a:bodyPr vert="horz" lIns="91440" tIns="45720" rIns="91440" bIns="45720" rtlCol="0" anchor="b">
            <a:normAutofit/>
          </a:bodyPr>
          <a:lstStyle/>
          <a:p>
            <a:pPr eaLnBrk="1" hangingPunct="1">
              <a:lnSpc>
                <a:spcPct val="90000"/>
              </a:lnSpc>
              <a:spcAft>
                <a:spcPts val="600"/>
              </a:spcAft>
            </a:pPr>
            <a:r>
              <a:rPr lang="en-US" sz="2400" b="1">
                <a:latin typeface="+mj-lt"/>
                <a:ea typeface="+mj-ea"/>
                <a:cs typeface="+mj-cs"/>
              </a:rPr>
              <a:t>SPARKLERS</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2DC15D2-D90E-4157-B925-EB165D3D83FD}"/>
              </a:ext>
            </a:extLst>
          </p:cNvPr>
          <p:cNvSpPr txBox="1"/>
          <p:nvPr/>
        </p:nvSpPr>
        <p:spPr>
          <a:xfrm>
            <a:off x="6277852" y="2718054"/>
            <a:ext cx="2579180" cy="3207258"/>
          </a:xfrm>
          <a:prstGeom prst="rect">
            <a:avLst/>
          </a:prstGeom>
        </p:spPr>
        <p:txBody>
          <a:bodyPr vert="horz" lIns="91440" tIns="45720" rIns="91440" bIns="45720" rtlCol="0" anchor="t">
            <a:normAutofit/>
          </a:bodyPr>
          <a:lstStyle/>
          <a:p>
            <a:pPr marL="285750" indent="-228600" eaLnBrk="1" hangingPunct="1">
              <a:lnSpc>
                <a:spcPct val="90000"/>
              </a:lnSpc>
              <a:spcAft>
                <a:spcPts val="600"/>
              </a:spcAft>
              <a:buFont typeface="Arial" panose="020B0604020202020204" pitchFamily="34" charset="0"/>
              <a:buChar char="•"/>
            </a:pPr>
            <a:r>
              <a:rPr lang="en-US" sz="1500" dirty="0">
                <a:latin typeface="+mn-lt"/>
              </a:rPr>
              <a:t>What age should you be before you can hold or use a sparkler?</a:t>
            </a:r>
          </a:p>
          <a:p>
            <a:pPr indent="-228600" eaLnBrk="1" hangingPunct="1">
              <a:lnSpc>
                <a:spcPct val="90000"/>
              </a:lnSpc>
              <a:spcAft>
                <a:spcPts val="600"/>
              </a:spcAft>
              <a:buFont typeface="Arial" panose="020B0604020202020204" pitchFamily="34" charset="0"/>
              <a:buChar char="•"/>
            </a:pPr>
            <a:endParaRPr lang="en-US" sz="1500" dirty="0">
              <a:latin typeface="+mn-lt"/>
            </a:endParaRPr>
          </a:p>
          <a:p>
            <a:pPr marL="285750" indent="-228600" eaLnBrk="1" hangingPunct="1">
              <a:lnSpc>
                <a:spcPct val="90000"/>
              </a:lnSpc>
              <a:spcAft>
                <a:spcPts val="600"/>
              </a:spcAft>
              <a:buFont typeface="Arial" panose="020B0604020202020204" pitchFamily="34" charset="0"/>
              <a:buChar char="•"/>
            </a:pPr>
            <a:r>
              <a:rPr lang="en-US" sz="1500" dirty="0">
                <a:latin typeface="+mn-lt"/>
              </a:rPr>
              <a:t>What should you wear when holding a sparkler ?</a:t>
            </a:r>
            <a:br>
              <a:rPr lang="en-US" sz="1500" dirty="0">
                <a:latin typeface="+mn-lt"/>
              </a:rPr>
            </a:br>
            <a:endParaRPr lang="en-US" sz="1500" dirty="0">
              <a:latin typeface="+mn-lt"/>
            </a:endParaRPr>
          </a:p>
          <a:p>
            <a:pPr marL="285750" indent="-228600" eaLnBrk="1" hangingPunct="1">
              <a:lnSpc>
                <a:spcPct val="90000"/>
              </a:lnSpc>
              <a:spcAft>
                <a:spcPts val="600"/>
              </a:spcAft>
              <a:buFont typeface="Arial" panose="020B0604020202020204" pitchFamily="34" charset="0"/>
              <a:buChar char="•"/>
            </a:pPr>
            <a:r>
              <a:rPr lang="en-US" sz="1500" dirty="0">
                <a:latin typeface="+mn-lt"/>
              </a:rPr>
              <a:t>How many sparklers should you use at one time?</a:t>
            </a:r>
            <a:br>
              <a:rPr lang="en-US" sz="1500" dirty="0">
                <a:latin typeface="+mn-lt"/>
              </a:rPr>
            </a:br>
            <a:endParaRPr lang="en-US" sz="1500" dirty="0">
              <a:latin typeface="+mn-lt"/>
            </a:endParaRPr>
          </a:p>
          <a:p>
            <a:pPr marL="285750" indent="-228600" eaLnBrk="1" hangingPunct="1">
              <a:lnSpc>
                <a:spcPct val="90000"/>
              </a:lnSpc>
              <a:spcAft>
                <a:spcPts val="600"/>
              </a:spcAft>
              <a:buFont typeface="Arial" panose="020B0604020202020204" pitchFamily="34" charset="0"/>
              <a:buChar char="•"/>
            </a:pPr>
            <a:r>
              <a:rPr lang="en-US" sz="1500" dirty="0">
                <a:latin typeface="+mn-lt"/>
              </a:rPr>
              <a:t>Where should you put a sparkler once it’s finished?</a:t>
            </a:r>
          </a:p>
        </p:txBody>
      </p:sp>
      <p:sp>
        <p:nvSpPr>
          <p:cNvPr id="7" name="TextBox 6">
            <a:extLst>
              <a:ext uri="{FF2B5EF4-FFF2-40B4-BE49-F238E27FC236}">
                <a16:creationId xmlns:a16="http://schemas.microsoft.com/office/drawing/2014/main" id="{DEBF1979-63BF-4541-BE41-D1B1276D0A96}"/>
              </a:ext>
            </a:extLst>
          </p:cNvPr>
          <p:cNvSpPr txBox="1"/>
          <p:nvPr/>
        </p:nvSpPr>
        <p:spPr>
          <a:xfrm>
            <a:off x="4194342"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latin typeface="+mn-lt"/>
                <a:hlinkClick r:id="rId4" tooltip="http://commons.wikimedia.org/wiki/File:Sparkler.jpg">
                  <a:extLst>
                    <a:ext uri="{A12FA001-AC4F-418D-AE19-62706E023703}">
                      <ahyp:hlinkClr xmlns:ahyp="http://schemas.microsoft.com/office/drawing/2018/hyperlinkcolor" xmlns="" val="tx"/>
                    </a:ext>
                  </a:extLst>
                </a:hlinkClick>
              </a:rPr>
              <a:t>This Photo</a:t>
            </a:r>
            <a:r>
              <a:rPr lang="en-GB" sz="700">
                <a:solidFill>
                  <a:srgbClr val="FFFFFF"/>
                </a:solidFill>
                <a:latin typeface="+mn-lt"/>
              </a:rPr>
              <a:t> by Unknown Author is licensed under </a:t>
            </a:r>
            <a:r>
              <a:rPr lang="en-GB" sz="700">
                <a:solidFill>
                  <a:srgbClr val="FFFFFF"/>
                </a:solidFill>
                <a:latin typeface="+mn-lt"/>
                <a:hlinkClick r:id="rId5" tooltip="https://creativecommons.org/licenses/by-sa/3.0/">
                  <a:extLst>
                    <a:ext uri="{A12FA001-AC4F-418D-AE19-62706E023703}">
                      <ahyp:hlinkClr xmlns:ahyp="http://schemas.microsoft.com/office/drawing/2018/hyperlinkcolor" xmlns="" val="tx"/>
                    </a:ext>
                  </a:extLst>
                </a:hlinkClick>
              </a:rPr>
              <a:t>CC BY-SA</a:t>
            </a:r>
            <a:endParaRPr lang="en-GB" sz="700">
              <a:solidFill>
                <a:srgbClr val="FFFFFF"/>
              </a:solidFill>
              <a:latin typeface="+mn-lt"/>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E4D846-3AFC-4F86-8C35-24B0542A2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descr="\\LS031\CIFS_VDIRedirFolders\b7578\Desktop\Brightsparx 2016\Artwork\iStock_000078838883_Full.jpg">
            <a:extLst>
              <a:ext uri="{FF2B5EF4-FFF2-40B4-BE49-F238E27FC236}">
                <a16:creationId xmlns:a16="http://schemas.microsoft.com/office/drawing/2014/main" id="{EA8EF66D-48C3-4FB0-A5C7-074C9ACE8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2" t="6484" r="17242" b="-1"/>
          <a:stretch/>
        </p:blipFill>
        <p:spPr bwMode="auto">
          <a:xfrm>
            <a:off x="20" y="10"/>
            <a:ext cx="650136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781B9-12CB-45C3-907A-9ED93FF72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32C104-F7F2-444E-9D81-9371E0A23CED}"/>
              </a:ext>
            </a:extLst>
          </p:cNvPr>
          <p:cNvSpPr txBox="1"/>
          <p:nvPr/>
        </p:nvSpPr>
        <p:spPr>
          <a:xfrm>
            <a:off x="6277852" y="1161288"/>
            <a:ext cx="2578608" cy="1124712"/>
          </a:xfrm>
          <a:prstGeom prst="rect">
            <a:avLst/>
          </a:prstGeom>
        </p:spPr>
        <p:txBody>
          <a:bodyPr vert="horz" lIns="91440" tIns="45720" rIns="91440" bIns="45720" rtlCol="0" anchor="b">
            <a:normAutofit/>
          </a:bodyPr>
          <a:lstStyle/>
          <a:p>
            <a:pPr eaLnBrk="1" hangingPunct="1">
              <a:lnSpc>
                <a:spcPct val="90000"/>
              </a:lnSpc>
              <a:spcAft>
                <a:spcPts val="600"/>
              </a:spcAft>
            </a:pPr>
            <a:r>
              <a:rPr lang="en-US" sz="2400" b="1">
                <a:latin typeface="+mj-lt"/>
                <a:ea typeface="+mj-ea"/>
                <a:cs typeface="+mj-cs"/>
              </a:rPr>
              <a:t>Follow the Firework Code </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FB72ADE-F5B9-43A6-A063-B949400C5052}"/>
              </a:ext>
            </a:extLst>
          </p:cNvPr>
          <p:cNvSpPr txBox="1"/>
          <p:nvPr/>
        </p:nvSpPr>
        <p:spPr>
          <a:xfrm>
            <a:off x="6277852" y="2718054"/>
            <a:ext cx="2579180" cy="3530346"/>
          </a:xfrm>
          <a:prstGeom prst="rect">
            <a:avLst/>
          </a:prstGeom>
        </p:spPr>
        <p:txBody>
          <a:bodyPr vert="horz" lIns="91440" tIns="45720" rIns="91440" bIns="45720" rtlCol="0" anchor="t">
            <a:normAutofit/>
          </a:bodyPr>
          <a:lstStyle/>
          <a:p>
            <a:pPr marL="285750" indent="-228600" eaLnBrk="1" hangingPunct="1">
              <a:lnSpc>
                <a:spcPct val="150000"/>
              </a:lnSpc>
              <a:spcAft>
                <a:spcPts val="600"/>
              </a:spcAft>
              <a:buFont typeface="Arial" panose="020B0604020202020204" pitchFamily="34" charset="0"/>
              <a:buChar char="•"/>
            </a:pPr>
            <a:r>
              <a:rPr lang="en-US" sz="1500" dirty="0">
                <a:latin typeface="+mn-lt"/>
              </a:rPr>
              <a:t>Only adults should touch fireworks </a:t>
            </a:r>
          </a:p>
          <a:p>
            <a:pPr marL="285750" indent="-228600" eaLnBrk="1" hangingPunct="1">
              <a:lnSpc>
                <a:spcPct val="150000"/>
              </a:lnSpc>
              <a:spcAft>
                <a:spcPts val="600"/>
              </a:spcAft>
              <a:buFont typeface="Arial" panose="020B0604020202020204" pitchFamily="34" charset="0"/>
              <a:buChar char="•"/>
            </a:pPr>
            <a:r>
              <a:rPr lang="en-US" sz="1500" dirty="0">
                <a:latin typeface="+mn-lt"/>
              </a:rPr>
              <a:t>Always stand back from Fireworks and Bonfires</a:t>
            </a:r>
          </a:p>
          <a:p>
            <a:pPr marL="285750" indent="-228600" eaLnBrk="1" hangingPunct="1">
              <a:lnSpc>
                <a:spcPct val="150000"/>
              </a:lnSpc>
              <a:spcAft>
                <a:spcPts val="600"/>
              </a:spcAft>
              <a:buFont typeface="Arial" panose="020B0604020202020204" pitchFamily="34" charset="0"/>
              <a:buChar char="•"/>
            </a:pPr>
            <a:r>
              <a:rPr lang="en-US" sz="1500" dirty="0">
                <a:latin typeface="+mn-lt"/>
              </a:rPr>
              <a:t>When holding sparklers, always wear gloves </a:t>
            </a:r>
          </a:p>
          <a:p>
            <a:pPr indent="-228600" eaLnBrk="1" hangingPunct="1">
              <a:lnSpc>
                <a:spcPct val="90000"/>
              </a:lnSpc>
              <a:spcAft>
                <a:spcPts val="600"/>
              </a:spcAft>
              <a:buFont typeface="Arial" panose="020B0604020202020204" pitchFamily="34" charset="0"/>
              <a:buChar char="•"/>
            </a:pPr>
            <a:endParaRPr lang="en-US" sz="1500" dirty="0">
              <a:latin typeface="+mn-lt"/>
            </a:endParaRPr>
          </a:p>
        </p:txBody>
      </p:sp>
    </p:spTree>
    <p:extLst>
      <p:ext uri="{BB962C8B-B14F-4D97-AF65-F5344CB8AC3E}">
        <p14:creationId xmlns:p14="http://schemas.microsoft.com/office/powerpoint/2010/main" val="380239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E4D846-3AFC-4F86-8C35-24B0542A2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descr="\\LS031\CIFS_VDIRedirFolders\b7578\Desktop\iStock_87643323_LARGE.jpg">
            <a:extLst>
              <a:ext uri="{FF2B5EF4-FFF2-40B4-BE49-F238E27FC236}">
                <a16:creationId xmlns:a16="http://schemas.microsoft.com/office/drawing/2014/main" id="{16AB46F5-3C40-4C83-9475-4A9823E3E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2" t="9091" r="31572"/>
          <a:stretch/>
        </p:blipFill>
        <p:spPr bwMode="auto">
          <a:xfrm>
            <a:off x="20" y="10"/>
            <a:ext cx="650136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781B9-12CB-45C3-907A-9ED93FF72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427FF7D-6C0B-4AD9-8040-D9484BC92589}"/>
              </a:ext>
            </a:extLst>
          </p:cNvPr>
          <p:cNvSpPr txBox="1"/>
          <p:nvPr/>
        </p:nvSpPr>
        <p:spPr>
          <a:xfrm>
            <a:off x="6337192" y="615823"/>
            <a:ext cx="2578608" cy="1124712"/>
          </a:xfrm>
          <a:prstGeom prst="rect">
            <a:avLst/>
          </a:prstGeom>
        </p:spPr>
        <p:txBody>
          <a:bodyPr vert="horz" lIns="91440" tIns="45720" rIns="91440" bIns="45720" rtlCol="0" anchor="b">
            <a:normAutofit/>
          </a:bodyPr>
          <a:lstStyle/>
          <a:p>
            <a:pPr eaLnBrk="1" hangingPunct="1">
              <a:lnSpc>
                <a:spcPct val="90000"/>
              </a:lnSpc>
              <a:spcAft>
                <a:spcPts val="600"/>
              </a:spcAft>
              <a:defRPr/>
            </a:pPr>
            <a:r>
              <a:rPr lang="en-US" sz="2400" b="1" dirty="0">
                <a:effectLst>
                  <a:outerShdw blurRad="38100" dist="38100" dir="2700000" algn="tl">
                    <a:srgbClr val="000000">
                      <a:alpha val="43137"/>
                    </a:srgbClr>
                  </a:outerShdw>
                </a:effectLst>
                <a:latin typeface="+mj-lt"/>
                <a:ea typeface="+mj-ea"/>
                <a:cs typeface="+mj-cs"/>
              </a:rPr>
              <a:t>Bonfires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6F0F910-7DE1-455D-BA2B-A49C3B9428B5}"/>
              </a:ext>
            </a:extLst>
          </p:cNvPr>
          <p:cNvSpPr txBox="1"/>
          <p:nvPr/>
        </p:nvSpPr>
        <p:spPr>
          <a:xfrm>
            <a:off x="6257181" y="1996440"/>
            <a:ext cx="2579180" cy="4861560"/>
          </a:xfrm>
          <a:prstGeom prst="rect">
            <a:avLst/>
          </a:prstGeom>
        </p:spPr>
        <p:txBody>
          <a:bodyPr vert="horz" lIns="91440" tIns="45720" rIns="91440" bIns="45720" rtlCol="0" anchor="t">
            <a:noAutofit/>
          </a:bodyPr>
          <a:lstStyle/>
          <a:p>
            <a:pPr marL="57150" eaLnBrk="1" hangingPunct="1">
              <a:lnSpc>
                <a:spcPct val="120000"/>
              </a:lnSpc>
              <a:spcAft>
                <a:spcPts val="600"/>
              </a:spcAft>
            </a:pPr>
            <a:endParaRPr lang="en-US" sz="1500" dirty="0">
              <a:latin typeface="+mn-lt"/>
            </a:endParaRPr>
          </a:p>
          <a:p>
            <a:pPr marL="285750" indent="-228600" eaLnBrk="1" hangingPunct="1">
              <a:lnSpc>
                <a:spcPct val="120000"/>
              </a:lnSpc>
              <a:spcAft>
                <a:spcPts val="600"/>
              </a:spcAft>
              <a:buFont typeface="Arial" panose="020B0604020202020204" pitchFamily="34" charset="0"/>
              <a:buChar char="•"/>
            </a:pPr>
            <a:r>
              <a:rPr lang="en-US" sz="1500" dirty="0">
                <a:latin typeface="+mn-lt"/>
              </a:rPr>
              <a:t>To reduce risks attend your local Bonfire Display.  This year (2021) events may be limited or cancelled.</a:t>
            </a:r>
          </a:p>
          <a:p>
            <a:pPr marL="285750" indent="-228600" eaLnBrk="1" hangingPunct="1">
              <a:lnSpc>
                <a:spcPct val="120000"/>
              </a:lnSpc>
              <a:spcAft>
                <a:spcPts val="600"/>
              </a:spcAft>
              <a:buFont typeface="Arial" panose="020B0604020202020204" pitchFamily="34" charset="0"/>
              <a:buChar char="•"/>
            </a:pPr>
            <a:r>
              <a:rPr lang="en-US" sz="1500" dirty="0">
                <a:latin typeface="+mn-lt"/>
              </a:rPr>
              <a:t>If you are having your own bonfire remember to check for animals getting ready to hibernate</a:t>
            </a:r>
          </a:p>
          <a:p>
            <a:pPr marL="285750" indent="-228600" eaLnBrk="1" hangingPunct="1">
              <a:lnSpc>
                <a:spcPct val="120000"/>
              </a:lnSpc>
              <a:spcAft>
                <a:spcPts val="600"/>
              </a:spcAft>
              <a:buFont typeface="Arial" panose="020B0604020202020204" pitchFamily="34" charset="0"/>
              <a:buChar char="•"/>
            </a:pPr>
            <a:r>
              <a:rPr lang="en-US" sz="1500" dirty="0">
                <a:latin typeface="+mn-lt"/>
              </a:rPr>
              <a:t>Never throw anything onto a Bonfire</a:t>
            </a:r>
          </a:p>
          <a:p>
            <a:pPr marL="285750" indent="-228600" eaLnBrk="1" hangingPunct="1">
              <a:lnSpc>
                <a:spcPct val="120000"/>
              </a:lnSpc>
              <a:spcAft>
                <a:spcPts val="600"/>
              </a:spcAft>
              <a:buFont typeface="Arial" panose="020B0604020202020204" pitchFamily="34" charset="0"/>
              <a:buChar char="•"/>
            </a:pPr>
            <a:r>
              <a:rPr lang="en-US" sz="1500" dirty="0">
                <a:latin typeface="+mn-lt"/>
              </a:rPr>
              <a:t>An adult should always be present if there is a Bonfire</a:t>
            </a:r>
          </a:p>
          <a:p>
            <a:pPr marL="285750" indent="-228600" eaLnBrk="1" hangingPunct="1">
              <a:lnSpc>
                <a:spcPct val="120000"/>
              </a:lnSpc>
              <a:spcAft>
                <a:spcPts val="600"/>
              </a:spcAft>
              <a:buFont typeface="Arial" panose="020B0604020202020204" pitchFamily="34" charset="0"/>
              <a:buChar char="•"/>
            </a:pPr>
            <a:r>
              <a:rPr lang="en-US" sz="1500" dirty="0">
                <a:latin typeface="+mn-lt"/>
              </a:rPr>
              <a:t>Stand far back away from the Bonfire </a:t>
            </a:r>
          </a:p>
        </p:txBody>
      </p:sp>
    </p:spTree>
    <p:extLst>
      <p:ext uri="{BB962C8B-B14F-4D97-AF65-F5344CB8AC3E}">
        <p14:creationId xmlns:p14="http://schemas.microsoft.com/office/powerpoint/2010/main" val="305000151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4">
            <a:extLst>
              <a:ext uri="{FF2B5EF4-FFF2-40B4-BE49-F238E27FC236}">
                <a16:creationId xmlns:a16="http://schemas.microsoft.com/office/drawing/2014/main" id="{75B7CE02-DEB5-492D-81A1-D6B7677133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bg1"/>
          </a:solidFill>
          <a:ln w="0">
            <a:noFill/>
            <a:prstDash val="solid"/>
            <a:round/>
            <a:headEnd/>
            <a:tailEnd/>
          </a:ln>
        </p:spPr>
        <p:txBody>
          <a:bodyPr rtlCol="0" anchor="ctr"/>
          <a:lstStyle/>
          <a:p>
            <a:pPr algn="ctr" defTabSz="457200"/>
            <a:endParaRPr lang="en-US" dirty="0">
              <a:solidFill>
                <a:schemeClr val="tx1"/>
              </a:solidFill>
            </a:endParaRPr>
          </a:p>
        </p:txBody>
      </p:sp>
      <p:sp>
        <p:nvSpPr>
          <p:cNvPr id="62" name="Rectangle 56">
            <a:extLst>
              <a:ext uri="{FF2B5EF4-FFF2-40B4-BE49-F238E27FC236}">
                <a16:creationId xmlns:a16="http://schemas.microsoft.com/office/drawing/2014/main" id="{01F665C2-B3B7-44B9-B113-5229F1C4D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3" name="TextBox 2">
            <a:extLst>
              <a:ext uri="{FF2B5EF4-FFF2-40B4-BE49-F238E27FC236}">
                <a16:creationId xmlns:a16="http://schemas.microsoft.com/office/drawing/2014/main" id="{CCCCB47B-ABAE-4D46-978A-29C70617EE4F}"/>
              </a:ext>
            </a:extLst>
          </p:cNvPr>
          <p:cNvSpPr txBox="1"/>
          <p:nvPr/>
        </p:nvSpPr>
        <p:spPr>
          <a:xfrm>
            <a:off x="499027" y="5072102"/>
            <a:ext cx="8145944" cy="1159200"/>
          </a:xfrm>
          <a:prstGeom prst="rect">
            <a:avLst/>
          </a:prstGeom>
        </p:spPr>
        <p:txBody>
          <a:bodyPr vert="horz" lIns="91440" tIns="45720" rIns="91440" bIns="45720" rtlCol="0" anchor="t">
            <a:normAutofit/>
          </a:bodyPr>
          <a:lstStyle/>
          <a:p>
            <a:pPr algn="ctr" eaLnBrk="1" hangingPunct="1">
              <a:lnSpc>
                <a:spcPct val="90000"/>
              </a:lnSpc>
              <a:spcAft>
                <a:spcPts val="600"/>
              </a:spcAft>
            </a:pPr>
            <a:r>
              <a:rPr lang="en-US" sz="3800" b="1">
                <a:latin typeface="+mj-lt"/>
                <a:ea typeface="+mj-ea"/>
                <a:cs typeface="+mj-cs"/>
              </a:rPr>
              <a:t>Stop Drop and Roll</a:t>
            </a:r>
          </a:p>
        </p:txBody>
      </p:sp>
      <p:sp>
        <p:nvSpPr>
          <p:cNvPr id="59" name="Freeform: Shape 58">
            <a:extLst>
              <a:ext uri="{FF2B5EF4-FFF2-40B4-BE49-F238E27FC236}">
                <a16:creationId xmlns:a16="http://schemas.microsoft.com/office/drawing/2014/main" id="{CBB5E387-92CE-4A44-BBA0-DC7A0837D4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027" y="640080"/>
            <a:ext cx="2521436"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61" name="Freeform: Shape 60">
            <a:extLst>
              <a:ext uri="{FF2B5EF4-FFF2-40B4-BE49-F238E27FC236}">
                <a16:creationId xmlns:a16="http://schemas.microsoft.com/office/drawing/2014/main" id="{C3F88997-87B5-4384-B707-86A2F89D44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071" y="734671"/>
            <a:ext cx="2379347" cy="3168646"/>
          </a:xfrm>
          <a:custGeom>
            <a:avLst/>
            <a:gdLst>
              <a:gd name="connsiteX0" fmla="*/ 1586232 w 3172463"/>
              <a:gd name="connsiteY0" fmla="*/ 0 h 3168646"/>
              <a:gd name="connsiteX1" fmla="*/ 1617013 w 3172463"/>
              <a:gd name="connsiteY1" fmla="*/ 2885 h 3168646"/>
              <a:gd name="connsiteX2" fmla="*/ 1646833 w 3172463"/>
              <a:gd name="connsiteY2" fmla="*/ 10581 h 3168646"/>
              <a:gd name="connsiteX3" fmla="*/ 1675692 w 3172463"/>
              <a:gd name="connsiteY3" fmla="*/ 22125 h 3168646"/>
              <a:gd name="connsiteX4" fmla="*/ 1705511 w 3172463"/>
              <a:gd name="connsiteY4" fmla="*/ 36554 h 3168646"/>
              <a:gd name="connsiteX5" fmla="*/ 1733408 w 3172463"/>
              <a:gd name="connsiteY5" fmla="*/ 52907 h 3168646"/>
              <a:gd name="connsiteX6" fmla="*/ 1762267 w 3172463"/>
              <a:gd name="connsiteY6" fmla="*/ 70222 h 3168646"/>
              <a:gd name="connsiteX7" fmla="*/ 1791124 w 3172463"/>
              <a:gd name="connsiteY7" fmla="*/ 85613 h 3168646"/>
              <a:gd name="connsiteX8" fmla="*/ 1819981 w 3172463"/>
              <a:gd name="connsiteY8" fmla="*/ 101004 h 3168646"/>
              <a:gd name="connsiteX9" fmla="*/ 1847878 w 3172463"/>
              <a:gd name="connsiteY9" fmla="*/ 112547 h 3168646"/>
              <a:gd name="connsiteX10" fmla="*/ 1878660 w 3172463"/>
              <a:gd name="connsiteY10" fmla="*/ 120243 h 3168646"/>
              <a:gd name="connsiteX11" fmla="*/ 1908479 w 3172463"/>
              <a:gd name="connsiteY11" fmla="*/ 124091 h 3168646"/>
              <a:gd name="connsiteX12" fmla="*/ 1940223 w 3172463"/>
              <a:gd name="connsiteY12" fmla="*/ 124091 h 3168646"/>
              <a:gd name="connsiteX13" fmla="*/ 1972930 w 3172463"/>
              <a:gd name="connsiteY13" fmla="*/ 122167 h 3168646"/>
              <a:gd name="connsiteX14" fmla="*/ 2005635 w 3172463"/>
              <a:gd name="connsiteY14" fmla="*/ 118320 h 3168646"/>
              <a:gd name="connsiteX15" fmla="*/ 2038341 w 3172463"/>
              <a:gd name="connsiteY15" fmla="*/ 113510 h 3168646"/>
              <a:gd name="connsiteX16" fmla="*/ 2071047 w 3172463"/>
              <a:gd name="connsiteY16" fmla="*/ 109662 h 3168646"/>
              <a:gd name="connsiteX17" fmla="*/ 2103753 w 3172463"/>
              <a:gd name="connsiteY17" fmla="*/ 106776 h 3168646"/>
              <a:gd name="connsiteX18" fmla="*/ 2134534 w 3172463"/>
              <a:gd name="connsiteY18" fmla="*/ 107738 h 3168646"/>
              <a:gd name="connsiteX19" fmla="*/ 2164354 w 3172463"/>
              <a:gd name="connsiteY19" fmla="*/ 111585 h 3168646"/>
              <a:gd name="connsiteX20" fmla="*/ 2193213 w 3172463"/>
              <a:gd name="connsiteY20" fmla="*/ 120243 h 3168646"/>
              <a:gd name="connsiteX21" fmla="*/ 2217262 w 3172463"/>
              <a:gd name="connsiteY21" fmla="*/ 132748 h 3168646"/>
              <a:gd name="connsiteX22" fmla="*/ 2240347 w 3172463"/>
              <a:gd name="connsiteY22" fmla="*/ 149102 h 3168646"/>
              <a:gd name="connsiteX23" fmla="*/ 2260548 w 3172463"/>
              <a:gd name="connsiteY23" fmla="*/ 168340 h 3168646"/>
              <a:gd name="connsiteX24" fmla="*/ 2280749 w 3172463"/>
              <a:gd name="connsiteY24" fmla="*/ 190465 h 3168646"/>
              <a:gd name="connsiteX25" fmla="*/ 2299026 w 3172463"/>
              <a:gd name="connsiteY25" fmla="*/ 213551 h 3168646"/>
              <a:gd name="connsiteX26" fmla="*/ 2317302 w 3172463"/>
              <a:gd name="connsiteY26" fmla="*/ 237601 h 3168646"/>
              <a:gd name="connsiteX27" fmla="*/ 2335579 w 3172463"/>
              <a:gd name="connsiteY27" fmla="*/ 261649 h 3168646"/>
              <a:gd name="connsiteX28" fmla="*/ 2353856 w 3172463"/>
              <a:gd name="connsiteY28" fmla="*/ 284735 h 3168646"/>
              <a:gd name="connsiteX29" fmla="*/ 2373095 w 3172463"/>
              <a:gd name="connsiteY29" fmla="*/ 306860 h 3168646"/>
              <a:gd name="connsiteX30" fmla="*/ 2395219 w 3172463"/>
              <a:gd name="connsiteY30" fmla="*/ 326100 h 3168646"/>
              <a:gd name="connsiteX31" fmla="*/ 2416382 w 3172463"/>
              <a:gd name="connsiteY31" fmla="*/ 343415 h 3168646"/>
              <a:gd name="connsiteX32" fmla="*/ 2440430 w 3172463"/>
              <a:gd name="connsiteY32" fmla="*/ 356881 h 3168646"/>
              <a:gd name="connsiteX33" fmla="*/ 2466403 w 3172463"/>
              <a:gd name="connsiteY33" fmla="*/ 368425 h 3168646"/>
              <a:gd name="connsiteX34" fmla="*/ 2494298 w 3172463"/>
              <a:gd name="connsiteY34" fmla="*/ 378044 h 3168646"/>
              <a:gd name="connsiteX35" fmla="*/ 2523156 w 3172463"/>
              <a:gd name="connsiteY35" fmla="*/ 386701 h 3168646"/>
              <a:gd name="connsiteX36" fmla="*/ 2552014 w 3172463"/>
              <a:gd name="connsiteY36" fmla="*/ 394397 h 3168646"/>
              <a:gd name="connsiteX37" fmla="*/ 2581835 w 3172463"/>
              <a:gd name="connsiteY37" fmla="*/ 402093 h 3168646"/>
              <a:gd name="connsiteX38" fmla="*/ 2609730 w 3172463"/>
              <a:gd name="connsiteY38" fmla="*/ 410751 h 3168646"/>
              <a:gd name="connsiteX39" fmla="*/ 2637626 w 3172463"/>
              <a:gd name="connsiteY39" fmla="*/ 420370 h 3168646"/>
              <a:gd name="connsiteX40" fmla="*/ 2663599 w 3172463"/>
              <a:gd name="connsiteY40" fmla="*/ 431914 h 3168646"/>
              <a:gd name="connsiteX41" fmla="*/ 2686686 w 3172463"/>
              <a:gd name="connsiteY41" fmla="*/ 446342 h 3168646"/>
              <a:gd name="connsiteX42" fmla="*/ 2707849 w 3172463"/>
              <a:gd name="connsiteY42" fmla="*/ 463658 h 3168646"/>
              <a:gd name="connsiteX43" fmla="*/ 2725162 w 3172463"/>
              <a:gd name="connsiteY43" fmla="*/ 484821 h 3168646"/>
              <a:gd name="connsiteX44" fmla="*/ 2739592 w 3172463"/>
              <a:gd name="connsiteY44" fmla="*/ 507907 h 3168646"/>
              <a:gd name="connsiteX45" fmla="*/ 2751135 w 3172463"/>
              <a:gd name="connsiteY45" fmla="*/ 533879 h 3168646"/>
              <a:gd name="connsiteX46" fmla="*/ 2760754 w 3172463"/>
              <a:gd name="connsiteY46" fmla="*/ 561776 h 3168646"/>
              <a:gd name="connsiteX47" fmla="*/ 2769411 w 3172463"/>
              <a:gd name="connsiteY47" fmla="*/ 589672 h 3168646"/>
              <a:gd name="connsiteX48" fmla="*/ 2777107 w 3172463"/>
              <a:gd name="connsiteY48" fmla="*/ 619492 h 3168646"/>
              <a:gd name="connsiteX49" fmla="*/ 2784803 w 3172463"/>
              <a:gd name="connsiteY49" fmla="*/ 648350 h 3168646"/>
              <a:gd name="connsiteX50" fmla="*/ 2793460 w 3172463"/>
              <a:gd name="connsiteY50" fmla="*/ 677209 h 3168646"/>
              <a:gd name="connsiteX51" fmla="*/ 2803080 w 3172463"/>
              <a:gd name="connsiteY51" fmla="*/ 705106 h 3168646"/>
              <a:gd name="connsiteX52" fmla="*/ 2814622 w 3172463"/>
              <a:gd name="connsiteY52" fmla="*/ 731079 h 3168646"/>
              <a:gd name="connsiteX53" fmla="*/ 2828090 w 3172463"/>
              <a:gd name="connsiteY53" fmla="*/ 755127 h 3168646"/>
              <a:gd name="connsiteX54" fmla="*/ 2845405 w 3172463"/>
              <a:gd name="connsiteY54" fmla="*/ 776290 h 3168646"/>
              <a:gd name="connsiteX55" fmla="*/ 2864644 w 3172463"/>
              <a:gd name="connsiteY55" fmla="*/ 798415 h 3168646"/>
              <a:gd name="connsiteX56" fmla="*/ 2886768 w 3172463"/>
              <a:gd name="connsiteY56" fmla="*/ 817653 h 3168646"/>
              <a:gd name="connsiteX57" fmla="*/ 2909855 w 3172463"/>
              <a:gd name="connsiteY57" fmla="*/ 835930 h 3168646"/>
              <a:gd name="connsiteX58" fmla="*/ 2934865 w 3172463"/>
              <a:gd name="connsiteY58" fmla="*/ 854207 h 3168646"/>
              <a:gd name="connsiteX59" fmla="*/ 2958913 w 3172463"/>
              <a:gd name="connsiteY59" fmla="*/ 872484 h 3168646"/>
              <a:gd name="connsiteX60" fmla="*/ 2982000 w 3172463"/>
              <a:gd name="connsiteY60" fmla="*/ 890761 h 3168646"/>
              <a:gd name="connsiteX61" fmla="*/ 3004124 w 3172463"/>
              <a:gd name="connsiteY61" fmla="*/ 910962 h 3168646"/>
              <a:gd name="connsiteX62" fmla="*/ 3023363 w 3172463"/>
              <a:gd name="connsiteY62" fmla="*/ 931163 h 3168646"/>
              <a:gd name="connsiteX63" fmla="*/ 3039716 w 3172463"/>
              <a:gd name="connsiteY63" fmla="*/ 954249 h 3168646"/>
              <a:gd name="connsiteX64" fmla="*/ 3052221 w 3172463"/>
              <a:gd name="connsiteY64" fmla="*/ 978298 h 3168646"/>
              <a:gd name="connsiteX65" fmla="*/ 3060879 w 3172463"/>
              <a:gd name="connsiteY65" fmla="*/ 1007156 h 3168646"/>
              <a:gd name="connsiteX66" fmla="*/ 3064726 w 3172463"/>
              <a:gd name="connsiteY66" fmla="*/ 1036977 h 3168646"/>
              <a:gd name="connsiteX67" fmla="*/ 3065689 w 3172463"/>
              <a:gd name="connsiteY67" fmla="*/ 1067759 h 3168646"/>
              <a:gd name="connsiteX68" fmla="*/ 3062802 w 3172463"/>
              <a:gd name="connsiteY68" fmla="*/ 1100465 h 3168646"/>
              <a:gd name="connsiteX69" fmla="*/ 3058954 w 3172463"/>
              <a:gd name="connsiteY69" fmla="*/ 1133171 h 3168646"/>
              <a:gd name="connsiteX70" fmla="*/ 3054145 w 3172463"/>
              <a:gd name="connsiteY70" fmla="*/ 1165877 h 3168646"/>
              <a:gd name="connsiteX71" fmla="*/ 3050297 w 3172463"/>
              <a:gd name="connsiteY71" fmla="*/ 1198583 h 3168646"/>
              <a:gd name="connsiteX72" fmla="*/ 3048374 w 3172463"/>
              <a:gd name="connsiteY72" fmla="*/ 1231290 h 3168646"/>
              <a:gd name="connsiteX73" fmla="*/ 3048374 w 3172463"/>
              <a:gd name="connsiteY73" fmla="*/ 1263034 h 3168646"/>
              <a:gd name="connsiteX74" fmla="*/ 3052221 w 3172463"/>
              <a:gd name="connsiteY74" fmla="*/ 1292853 h 3168646"/>
              <a:gd name="connsiteX75" fmla="*/ 3059916 w 3172463"/>
              <a:gd name="connsiteY75" fmla="*/ 1322674 h 3168646"/>
              <a:gd name="connsiteX76" fmla="*/ 3071460 w 3172463"/>
              <a:gd name="connsiteY76" fmla="*/ 1350571 h 3168646"/>
              <a:gd name="connsiteX77" fmla="*/ 3086851 w 3172463"/>
              <a:gd name="connsiteY77" fmla="*/ 1379429 h 3168646"/>
              <a:gd name="connsiteX78" fmla="*/ 3102242 w 3172463"/>
              <a:gd name="connsiteY78" fmla="*/ 1408288 h 3168646"/>
              <a:gd name="connsiteX79" fmla="*/ 3119557 w 3172463"/>
              <a:gd name="connsiteY79" fmla="*/ 1437145 h 3168646"/>
              <a:gd name="connsiteX80" fmla="*/ 3135909 w 3172463"/>
              <a:gd name="connsiteY80" fmla="*/ 1465043 h 3168646"/>
              <a:gd name="connsiteX81" fmla="*/ 3150339 w 3172463"/>
              <a:gd name="connsiteY81" fmla="*/ 1494862 h 3168646"/>
              <a:gd name="connsiteX82" fmla="*/ 3161881 w 3172463"/>
              <a:gd name="connsiteY82" fmla="*/ 1523721 h 3168646"/>
              <a:gd name="connsiteX83" fmla="*/ 3169577 w 3172463"/>
              <a:gd name="connsiteY83" fmla="*/ 1553541 h 3168646"/>
              <a:gd name="connsiteX84" fmla="*/ 3172463 w 3172463"/>
              <a:gd name="connsiteY84" fmla="*/ 1584323 h 3168646"/>
              <a:gd name="connsiteX85" fmla="*/ 3169577 w 3172463"/>
              <a:gd name="connsiteY85" fmla="*/ 1615105 h 3168646"/>
              <a:gd name="connsiteX86" fmla="*/ 3161881 w 3172463"/>
              <a:gd name="connsiteY86" fmla="*/ 1644925 h 3168646"/>
              <a:gd name="connsiteX87" fmla="*/ 3150339 w 3172463"/>
              <a:gd name="connsiteY87" fmla="*/ 1673784 h 3168646"/>
              <a:gd name="connsiteX88" fmla="*/ 3135909 w 3172463"/>
              <a:gd name="connsiteY88" fmla="*/ 1703604 h 3168646"/>
              <a:gd name="connsiteX89" fmla="*/ 3119557 w 3172463"/>
              <a:gd name="connsiteY89" fmla="*/ 1731501 h 3168646"/>
              <a:gd name="connsiteX90" fmla="*/ 3102242 w 3172463"/>
              <a:gd name="connsiteY90" fmla="*/ 1760360 h 3168646"/>
              <a:gd name="connsiteX91" fmla="*/ 3086851 w 3172463"/>
              <a:gd name="connsiteY91" fmla="*/ 1789218 h 3168646"/>
              <a:gd name="connsiteX92" fmla="*/ 3071460 w 3172463"/>
              <a:gd name="connsiteY92" fmla="*/ 1818075 h 3168646"/>
              <a:gd name="connsiteX93" fmla="*/ 3059916 w 3172463"/>
              <a:gd name="connsiteY93" fmla="*/ 1845972 h 3168646"/>
              <a:gd name="connsiteX94" fmla="*/ 3052221 w 3172463"/>
              <a:gd name="connsiteY94" fmla="*/ 1875793 h 3168646"/>
              <a:gd name="connsiteX95" fmla="*/ 3048374 w 3172463"/>
              <a:gd name="connsiteY95" fmla="*/ 1905613 h 3168646"/>
              <a:gd name="connsiteX96" fmla="*/ 3048374 w 3172463"/>
              <a:gd name="connsiteY96" fmla="*/ 1937358 h 3168646"/>
              <a:gd name="connsiteX97" fmla="*/ 3050297 w 3172463"/>
              <a:gd name="connsiteY97" fmla="*/ 1970063 h 3168646"/>
              <a:gd name="connsiteX98" fmla="*/ 3054145 w 3172463"/>
              <a:gd name="connsiteY98" fmla="*/ 2002769 h 3168646"/>
              <a:gd name="connsiteX99" fmla="*/ 3058954 w 3172463"/>
              <a:gd name="connsiteY99" fmla="*/ 2035476 h 3168646"/>
              <a:gd name="connsiteX100" fmla="*/ 3062802 w 3172463"/>
              <a:gd name="connsiteY100" fmla="*/ 2068181 h 3168646"/>
              <a:gd name="connsiteX101" fmla="*/ 3065689 w 3172463"/>
              <a:gd name="connsiteY101" fmla="*/ 2100887 h 3168646"/>
              <a:gd name="connsiteX102" fmla="*/ 3064726 w 3172463"/>
              <a:gd name="connsiteY102" fmla="*/ 2131670 h 3168646"/>
              <a:gd name="connsiteX103" fmla="*/ 3060879 w 3172463"/>
              <a:gd name="connsiteY103" fmla="*/ 2161491 h 3168646"/>
              <a:gd name="connsiteX104" fmla="*/ 3052221 w 3172463"/>
              <a:gd name="connsiteY104" fmla="*/ 2190349 h 3168646"/>
              <a:gd name="connsiteX105" fmla="*/ 3039716 w 3172463"/>
              <a:gd name="connsiteY105" fmla="*/ 2214397 h 3168646"/>
              <a:gd name="connsiteX106" fmla="*/ 3023363 w 3172463"/>
              <a:gd name="connsiteY106" fmla="*/ 2237484 h 3168646"/>
              <a:gd name="connsiteX107" fmla="*/ 3004124 w 3172463"/>
              <a:gd name="connsiteY107" fmla="*/ 2257685 h 3168646"/>
              <a:gd name="connsiteX108" fmla="*/ 2982000 w 3172463"/>
              <a:gd name="connsiteY108" fmla="*/ 2277885 h 3168646"/>
              <a:gd name="connsiteX109" fmla="*/ 2958913 w 3172463"/>
              <a:gd name="connsiteY109" fmla="*/ 2296163 h 3168646"/>
              <a:gd name="connsiteX110" fmla="*/ 2934865 w 3172463"/>
              <a:gd name="connsiteY110" fmla="*/ 2314439 h 3168646"/>
              <a:gd name="connsiteX111" fmla="*/ 2909855 w 3172463"/>
              <a:gd name="connsiteY111" fmla="*/ 2332716 h 3168646"/>
              <a:gd name="connsiteX112" fmla="*/ 2886768 w 3172463"/>
              <a:gd name="connsiteY112" fmla="*/ 2350993 h 3168646"/>
              <a:gd name="connsiteX113" fmla="*/ 2864644 w 3172463"/>
              <a:gd name="connsiteY113" fmla="*/ 2370232 h 3168646"/>
              <a:gd name="connsiteX114" fmla="*/ 2845405 w 3172463"/>
              <a:gd name="connsiteY114" fmla="*/ 2392356 h 3168646"/>
              <a:gd name="connsiteX115" fmla="*/ 2828090 w 3172463"/>
              <a:gd name="connsiteY115" fmla="*/ 2413519 h 3168646"/>
              <a:gd name="connsiteX116" fmla="*/ 2814622 w 3172463"/>
              <a:gd name="connsiteY116" fmla="*/ 2437568 h 3168646"/>
              <a:gd name="connsiteX117" fmla="*/ 2803080 w 3172463"/>
              <a:gd name="connsiteY117" fmla="*/ 2463540 h 3168646"/>
              <a:gd name="connsiteX118" fmla="*/ 2793460 w 3172463"/>
              <a:gd name="connsiteY118" fmla="*/ 2491437 h 3168646"/>
              <a:gd name="connsiteX119" fmla="*/ 2784803 w 3172463"/>
              <a:gd name="connsiteY119" fmla="*/ 2520296 h 3168646"/>
              <a:gd name="connsiteX120" fmla="*/ 2777107 w 3172463"/>
              <a:gd name="connsiteY120" fmla="*/ 2549154 h 3168646"/>
              <a:gd name="connsiteX121" fmla="*/ 2769411 w 3172463"/>
              <a:gd name="connsiteY121" fmla="*/ 2578974 h 3168646"/>
              <a:gd name="connsiteX122" fmla="*/ 2760754 w 3172463"/>
              <a:gd name="connsiteY122" fmla="*/ 2606871 h 3168646"/>
              <a:gd name="connsiteX123" fmla="*/ 2751135 w 3172463"/>
              <a:gd name="connsiteY123" fmla="*/ 2634767 h 3168646"/>
              <a:gd name="connsiteX124" fmla="*/ 2739592 w 3172463"/>
              <a:gd name="connsiteY124" fmla="*/ 2660739 h 3168646"/>
              <a:gd name="connsiteX125" fmla="*/ 2725162 w 3172463"/>
              <a:gd name="connsiteY125" fmla="*/ 2683827 h 3168646"/>
              <a:gd name="connsiteX126" fmla="*/ 2707849 w 3172463"/>
              <a:gd name="connsiteY126" fmla="*/ 2704989 h 3168646"/>
              <a:gd name="connsiteX127" fmla="*/ 2686686 w 3172463"/>
              <a:gd name="connsiteY127" fmla="*/ 2722304 h 3168646"/>
              <a:gd name="connsiteX128" fmla="*/ 2663599 w 3172463"/>
              <a:gd name="connsiteY128" fmla="*/ 2736733 h 3168646"/>
              <a:gd name="connsiteX129" fmla="*/ 2637626 w 3172463"/>
              <a:gd name="connsiteY129" fmla="*/ 2748276 h 3168646"/>
              <a:gd name="connsiteX130" fmla="*/ 2609730 w 3172463"/>
              <a:gd name="connsiteY130" fmla="*/ 2757896 h 3168646"/>
              <a:gd name="connsiteX131" fmla="*/ 2581835 w 3172463"/>
              <a:gd name="connsiteY131" fmla="*/ 2766553 h 3168646"/>
              <a:gd name="connsiteX132" fmla="*/ 2552014 w 3172463"/>
              <a:gd name="connsiteY132" fmla="*/ 2774249 h 3168646"/>
              <a:gd name="connsiteX133" fmla="*/ 2523156 w 3172463"/>
              <a:gd name="connsiteY133" fmla="*/ 2781945 h 3168646"/>
              <a:gd name="connsiteX134" fmla="*/ 2494298 w 3172463"/>
              <a:gd name="connsiteY134" fmla="*/ 2790602 h 3168646"/>
              <a:gd name="connsiteX135" fmla="*/ 2466403 w 3172463"/>
              <a:gd name="connsiteY135" fmla="*/ 2800222 h 3168646"/>
              <a:gd name="connsiteX136" fmla="*/ 2440430 w 3172463"/>
              <a:gd name="connsiteY136" fmla="*/ 2811765 h 3168646"/>
              <a:gd name="connsiteX137" fmla="*/ 2416382 w 3172463"/>
              <a:gd name="connsiteY137" fmla="*/ 2825232 h 3168646"/>
              <a:gd name="connsiteX138" fmla="*/ 2395219 w 3172463"/>
              <a:gd name="connsiteY138" fmla="*/ 2842547 h 3168646"/>
              <a:gd name="connsiteX139" fmla="*/ 2373095 w 3172463"/>
              <a:gd name="connsiteY139" fmla="*/ 2861786 h 3168646"/>
              <a:gd name="connsiteX140" fmla="*/ 2353856 w 3172463"/>
              <a:gd name="connsiteY140" fmla="*/ 2883911 h 3168646"/>
              <a:gd name="connsiteX141" fmla="*/ 2335579 w 3172463"/>
              <a:gd name="connsiteY141" fmla="*/ 2906997 h 3168646"/>
              <a:gd name="connsiteX142" fmla="*/ 2317302 w 3172463"/>
              <a:gd name="connsiteY142" fmla="*/ 2931046 h 3168646"/>
              <a:gd name="connsiteX143" fmla="*/ 2299026 w 3172463"/>
              <a:gd name="connsiteY143" fmla="*/ 2955095 h 3168646"/>
              <a:gd name="connsiteX144" fmla="*/ 2280749 w 3172463"/>
              <a:gd name="connsiteY144" fmla="*/ 2978181 h 3168646"/>
              <a:gd name="connsiteX145" fmla="*/ 2260548 w 3172463"/>
              <a:gd name="connsiteY145" fmla="*/ 3000306 h 3168646"/>
              <a:gd name="connsiteX146" fmla="*/ 2240347 w 3172463"/>
              <a:gd name="connsiteY146" fmla="*/ 3019544 h 3168646"/>
              <a:gd name="connsiteX147" fmla="*/ 2217262 w 3172463"/>
              <a:gd name="connsiteY147" fmla="*/ 3035898 h 3168646"/>
              <a:gd name="connsiteX148" fmla="*/ 2193213 w 3172463"/>
              <a:gd name="connsiteY148" fmla="*/ 3048403 h 3168646"/>
              <a:gd name="connsiteX149" fmla="*/ 2164354 w 3172463"/>
              <a:gd name="connsiteY149" fmla="*/ 3057061 h 3168646"/>
              <a:gd name="connsiteX150" fmla="*/ 2134534 w 3172463"/>
              <a:gd name="connsiteY150" fmla="*/ 3060909 h 3168646"/>
              <a:gd name="connsiteX151" fmla="*/ 2103753 w 3172463"/>
              <a:gd name="connsiteY151" fmla="*/ 3061870 h 3168646"/>
              <a:gd name="connsiteX152" fmla="*/ 2071047 w 3172463"/>
              <a:gd name="connsiteY152" fmla="*/ 3058984 h 3168646"/>
              <a:gd name="connsiteX153" fmla="*/ 2038341 w 3172463"/>
              <a:gd name="connsiteY153" fmla="*/ 3055137 h 3168646"/>
              <a:gd name="connsiteX154" fmla="*/ 2005635 w 3172463"/>
              <a:gd name="connsiteY154" fmla="*/ 3050327 h 3168646"/>
              <a:gd name="connsiteX155" fmla="*/ 1972930 w 3172463"/>
              <a:gd name="connsiteY155" fmla="*/ 3046480 h 3168646"/>
              <a:gd name="connsiteX156" fmla="*/ 1940223 w 3172463"/>
              <a:gd name="connsiteY156" fmla="*/ 3044555 h 3168646"/>
              <a:gd name="connsiteX157" fmla="*/ 1908479 w 3172463"/>
              <a:gd name="connsiteY157" fmla="*/ 3044555 h 3168646"/>
              <a:gd name="connsiteX158" fmla="*/ 1878660 w 3172463"/>
              <a:gd name="connsiteY158" fmla="*/ 3048403 h 3168646"/>
              <a:gd name="connsiteX159" fmla="*/ 1847878 w 3172463"/>
              <a:gd name="connsiteY159" fmla="*/ 3056099 h 3168646"/>
              <a:gd name="connsiteX160" fmla="*/ 1819981 w 3172463"/>
              <a:gd name="connsiteY160" fmla="*/ 3067642 h 3168646"/>
              <a:gd name="connsiteX161" fmla="*/ 1791124 w 3172463"/>
              <a:gd name="connsiteY161" fmla="*/ 3083033 h 3168646"/>
              <a:gd name="connsiteX162" fmla="*/ 1762267 w 3172463"/>
              <a:gd name="connsiteY162" fmla="*/ 3098425 h 3168646"/>
              <a:gd name="connsiteX163" fmla="*/ 1733408 w 3172463"/>
              <a:gd name="connsiteY163" fmla="*/ 3115739 h 3168646"/>
              <a:gd name="connsiteX164" fmla="*/ 1705511 w 3172463"/>
              <a:gd name="connsiteY164" fmla="*/ 3132093 h 3168646"/>
              <a:gd name="connsiteX165" fmla="*/ 1675692 w 3172463"/>
              <a:gd name="connsiteY165" fmla="*/ 3146521 h 3168646"/>
              <a:gd name="connsiteX166" fmla="*/ 1646833 w 3172463"/>
              <a:gd name="connsiteY166" fmla="*/ 3158065 h 3168646"/>
              <a:gd name="connsiteX167" fmla="*/ 1617013 w 3172463"/>
              <a:gd name="connsiteY167" fmla="*/ 3165761 h 3168646"/>
              <a:gd name="connsiteX168" fmla="*/ 1586232 w 3172463"/>
              <a:gd name="connsiteY168" fmla="*/ 3168646 h 3168646"/>
              <a:gd name="connsiteX169" fmla="*/ 1555450 w 3172463"/>
              <a:gd name="connsiteY169" fmla="*/ 3165761 h 3168646"/>
              <a:gd name="connsiteX170" fmla="*/ 1525630 w 3172463"/>
              <a:gd name="connsiteY170" fmla="*/ 3158065 h 3168646"/>
              <a:gd name="connsiteX171" fmla="*/ 1496773 w 3172463"/>
              <a:gd name="connsiteY171" fmla="*/ 3146521 h 3168646"/>
              <a:gd name="connsiteX172" fmla="*/ 1466952 w 3172463"/>
              <a:gd name="connsiteY172" fmla="*/ 3132093 h 3168646"/>
              <a:gd name="connsiteX173" fmla="*/ 1439055 w 3172463"/>
              <a:gd name="connsiteY173" fmla="*/ 3115739 h 3168646"/>
              <a:gd name="connsiteX174" fmla="*/ 1410198 w 3172463"/>
              <a:gd name="connsiteY174" fmla="*/ 3098425 h 3168646"/>
              <a:gd name="connsiteX175" fmla="*/ 1381339 w 3172463"/>
              <a:gd name="connsiteY175" fmla="*/ 3083033 h 3168646"/>
              <a:gd name="connsiteX176" fmla="*/ 1352482 w 3172463"/>
              <a:gd name="connsiteY176" fmla="*/ 3067642 h 3168646"/>
              <a:gd name="connsiteX177" fmla="*/ 1323624 w 3172463"/>
              <a:gd name="connsiteY177" fmla="*/ 3056099 h 3168646"/>
              <a:gd name="connsiteX178" fmla="*/ 1293804 w 3172463"/>
              <a:gd name="connsiteY178" fmla="*/ 3048403 h 3168646"/>
              <a:gd name="connsiteX179" fmla="*/ 1263984 w 3172463"/>
              <a:gd name="connsiteY179" fmla="*/ 3044555 h 3168646"/>
              <a:gd name="connsiteX180" fmla="*/ 1232239 w 3172463"/>
              <a:gd name="connsiteY180" fmla="*/ 3044555 h 3168646"/>
              <a:gd name="connsiteX181" fmla="*/ 1199534 w 3172463"/>
              <a:gd name="connsiteY181" fmla="*/ 3046480 h 3168646"/>
              <a:gd name="connsiteX182" fmla="*/ 1166828 w 3172463"/>
              <a:gd name="connsiteY182" fmla="*/ 3050327 h 3168646"/>
              <a:gd name="connsiteX183" fmla="*/ 1134122 w 3172463"/>
              <a:gd name="connsiteY183" fmla="*/ 3055137 h 3168646"/>
              <a:gd name="connsiteX184" fmla="*/ 1101415 w 3172463"/>
              <a:gd name="connsiteY184" fmla="*/ 3058984 h 3168646"/>
              <a:gd name="connsiteX185" fmla="*/ 1068710 w 3172463"/>
              <a:gd name="connsiteY185" fmla="*/ 3061870 h 3168646"/>
              <a:gd name="connsiteX186" fmla="*/ 1037929 w 3172463"/>
              <a:gd name="connsiteY186" fmla="*/ 3060909 h 3168646"/>
              <a:gd name="connsiteX187" fmla="*/ 1008109 w 3172463"/>
              <a:gd name="connsiteY187" fmla="*/ 3057061 h 3168646"/>
              <a:gd name="connsiteX188" fmla="*/ 979250 w 3172463"/>
              <a:gd name="connsiteY188" fmla="*/ 3048403 h 3168646"/>
              <a:gd name="connsiteX189" fmla="*/ 955203 w 3172463"/>
              <a:gd name="connsiteY189" fmla="*/ 3035898 h 3168646"/>
              <a:gd name="connsiteX190" fmla="*/ 932115 w 3172463"/>
              <a:gd name="connsiteY190" fmla="*/ 3019544 h 3168646"/>
              <a:gd name="connsiteX191" fmla="*/ 911915 w 3172463"/>
              <a:gd name="connsiteY191" fmla="*/ 3000306 h 3168646"/>
              <a:gd name="connsiteX192" fmla="*/ 891714 w 3172463"/>
              <a:gd name="connsiteY192" fmla="*/ 2978181 h 3168646"/>
              <a:gd name="connsiteX193" fmla="*/ 873437 w 3172463"/>
              <a:gd name="connsiteY193" fmla="*/ 2955095 h 3168646"/>
              <a:gd name="connsiteX194" fmla="*/ 855161 w 3172463"/>
              <a:gd name="connsiteY194" fmla="*/ 2931046 h 3168646"/>
              <a:gd name="connsiteX195" fmla="*/ 836884 w 3172463"/>
              <a:gd name="connsiteY195" fmla="*/ 2906997 h 3168646"/>
              <a:gd name="connsiteX196" fmla="*/ 818608 w 3172463"/>
              <a:gd name="connsiteY196" fmla="*/ 2883911 h 3168646"/>
              <a:gd name="connsiteX197" fmla="*/ 799368 w 3172463"/>
              <a:gd name="connsiteY197" fmla="*/ 2861786 h 3168646"/>
              <a:gd name="connsiteX198" fmla="*/ 777244 w 3172463"/>
              <a:gd name="connsiteY198" fmla="*/ 2842547 h 3168646"/>
              <a:gd name="connsiteX199" fmla="*/ 756081 w 3172463"/>
              <a:gd name="connsiteY199" fmla="*/ 2825232 h 3168646"/>
              <a:gd name="connsiteX200" fmla="*/ 732033 w 3172463"/>
              <a:gd name="connsiteY200" fmla="*/ 2811765 h 3168646"/>
              <a:gd name="connsiteX201" fmla="*/ 706061 w 3172463"/>
              <a:gd name="connsiteY201" fmla="*/ 2800222 h 3168646"/>
              <a:gd name="connsiteX202" fmla="*/ 678165 w 3172463"/>
              <a:gd name="connsiteY202" fmla="*/ 2790602 h 3168646"/>
              <a:gd name="connsiteX203" fmla="*/ 649306 w 3172463"/>
              <a:gd name="connsiteY203" fmla="*/ 2781945 h 3168646"/>
              <a:gd name="connsiteX204" fmla="*/ 620449 w 3172463"/>
              <a:gd name="connsiteY204" fmla="*/ 2774249 h 3168646"/>
              <a:gd name="connsiteX205" fmla="*/ 590629 w 3172463"/>
              <a:gd name="connsiteY205" fmla="*/ 2766553 h 3168646"/>
              <a:gd name="connsiteX206" fmla="*/ 562733 w 3172463"/>
              <a:gd name="connsiteY206" fmla="*/ 2757896 h 3168646"/>
              <a:gd name="connsiteX207" fmla="*/ 534836 w 3172463"/>
              <a:gd name="connsiteY207" fmla="*/ 2748276 h 3168646"/>
              <a:gd name="connsiteX208" fmla="*/ 508865 w 3172463"/>
              <a:gd name="connsiteY208" fmla="*/ 2736733 h 3168646"/>
              <a:gd name="connsiteX209" fmla="*/ 485777 w 3172463"/>
              <a:gd name="connsiteY209" fmla="*/ 2722304 h 3168646"/>
              <a:gd name="connsiteX210" fmla="*/ 464615 w 3172463"/>
              <a:gd name="connsiteY210" fmla="*/ 2704989 h 3168646"/>
              <a:gd name="connsiteX211" fmla="*/ 447301 w 3172463"/>
              <a:gd name="connsiteY211" fmla="*/ 2683827 h 3168646"/>
              <a:gd name="connsiteX212" fmla="*/ 432872 w 3172463"/>
              <a:gd name="connsiteY212" fmla="*/ 2660739 h 3168646"/>
              <a:gd name="connsiteX213" fmla="*/ 421328 w 3172463"/>
              <a:gd name="connsiteY213" fmla="*/ 2634767 h 3168646"/>
              <a:gd name="connsiteX214" fmla="*/ 411709 w 3172463"/>
              <a:gd name="connsiteY214" fmla="*/ 2606871 h 3168646"/>
              <a:gd name="connsiteX215" fmla="*/ 403052 w 3172463"/>
              <a:gd name="connsiteY215" fmla="*/ 2578974 h 3168646"/>
              <a:gd name="connsiteX216" fmla="*/ 395356 w 3172463"/>
              <a:gd name="connsiteY216" fmla="*/ 2549154 h 3168646"/>
              <a:gd name="connsiteX217" fmla="*/ 387660 w 3172463"/>
              <a:gd name="connsiteY217" fmla="*/ 2520296 h 3168646"/>
              <a:gd name="connsiteX218" fmla="*/ 379003 w 3172463"/>
              <a:gd name="connsiteY218" fmla="*/ 2491437 h 3168646"/>
              <a:gd name="connsiteX219" fmla="*/ 369384 w 3172463"/>
              <a:gd name="connsiteY219" fmla="*/ 2463540 h 3168646"/>
              <a:gd name="connsiteX220" fmla="*/ 357840 w 3172463"/>
              <a:gd name="connsiteY220" fmla="*/ 2437568 h 3168646"/>
              <a:gd name="connsiteX221" fmla="*/ 344373 w 3172463"/>
              <a:gd name="connsiteY221" fmla="*/ 2413519 h 3168646"/>
              <a:gd name="connsiteX222" fmla="*/ 327059 w 3172463"/>
              <a:gd name="connsiteY222" fmla="*/ 2392356 h 3168646"/>
              <a:gd name="connsiteX223" fmla="*/ 307820 w 3172463"/>
              <a:gd name="connsiteY223" fmla="*/ 2370232 h 3168646"/>
              <a:gd name="connsiteX224" fmla="*/ 285695 w 3172463"/>
              <a:gd name="connsiteY224" fmla="*/ 2350993 h 3168646"/>
              <a:gd name="connsiteX225" fmla="*/ 261646 w 3172463"/>
              <a:gd name="connsiteY225" fmla="*/ 2332716 h 3168646"/>
              <a:gd name="connsiteX226" fmla="*/ 237598 w 3172463"/>
              <a:gd name="connsiteY226" fmla="*/ 2314439 h 3168646"/>
              <a:gd name="connsiteX227" fmla="*/ 213550 w 3172463"/>
              <a:gd name="connsiteY227" fmla="*/ 2296163 h 3168646"/>
              <a:gd name="connsiteX228" fmla="*/ 190463 w 3172463"/>
              <a:gd name="connsiteY228" fmla="*/ 2277885 h 3168646"/>
              <a:gd name="connsiteX229" fmla="*/ 168339 w 3172463"/>
              <a:gd name="connsiteY229" fmla="*/ 2257685 h 3168646"/>
              <a:gd name="connsiteX230" fmla="*/ 149100 w 3172463"/>
              <a:gd name="connsiteY230" fmla="*/ 2237484 h 3168646"/>
              <a:gd name="connsiteX231" fmla="*/ 132748 w 3172463"/>
              <a:gd name="connsiteY231" fmla="*/ 2214397 h 3168646"/>
              <a:gd name="connsiteX232" fmla="*/ 120243 w 3172463"/>
              <a:gd name="connsiteY232" fmla="*/ 2190349 h 3168646"/>
              <a:gd name="connsiteX233" fmla="*/ 111585 w 3172463"/>
              <a:gd name="connsiteY233" fmla="*/ 2161491 h 3168646"/>
              <a:gd name="connsiteX234" fmla="*/ 107737 w 3172463"/>
              <a:gd name="connsiteY234" fmla="*/ 2131670 h 3168646"/>
              <a:gd name="connsiteX235" fmla="*/ 106775 w 3172463"/>
              <a:gd name="connsiteY235" fmla="*/ 2100887 h 3168646"/>
              <a:gd name="connsiteX236" fmla="*/ 109661 w 3172463"/>
              <a:gd name="connsiteY236" fmla="*/ 2068181 h 3168646"/>
              <a:gd name="connsiteX237" fmla="*/ 113509 w 3172463"/>
              <a:gd name="connsiteY237" fmla="*/ 2035476 h 3168646"/>
              <a:gd name="connsiteX238" fmla="*/ 118318 w 3172463"/>
              <a:gd name="connsiteY238" fmla="*/ 2002769 h 3168646"/>
              <a:gd name="connsiteX239" fmla="*/ 122166 w 3172463"/>
              <a:gd name="connsiteY239" fmla="*/ 1970063 h 3168646"/>
              <a:gd name="connsiteX240" fmla="*/ 124091 w 3172463"/>
              <a:gd name="connsiteY240" fmla="*/ 1937358 h 3168646"/>
              <a:gd name="connsiteX241" fmla="*/ 124091 w 3172463"/>
              <a:gd name="connsiteY241" fmla="*/ 1905613 h 3168646"/>
              <a:gd name="connsiteX242" fmla="*/ 120243 w 3172463"/>
              <a:gd name="connsiteY242" fmla="*/ 1875793 h 3168646"/>
              <a:gd name="connsiteX243" fmla="*/ 112547 w 3172463"/>
              <a:gd name="connsiteY243" fmla="*/ 1845972 h 3168646"/>
              <a:gd name="connsiteX244" fmla="*/ 101003 w 3172463"/>
              <a:gd name="connsiteY244" fmla="*/ 1818075 h 3168646"/>
              <a:gd name="connsiteX245" fmla="*/ 86575 w 3172463"/>
              <a:gd name="connsiteY245" fmla="*/ 1789218 h 3168646"/>
              <a:gd name="connsiteX246" fmla="*/ 70221 w 3172463"/>
              <a:gd name="connsiteY246" fmla="*/ 1760360 h 3168646"/>
              <a:gd name="connsiteX247" fmla="*/ 52908 w 3172463"/>
              <a:gd name="connsiteY247" fmla="*/ 1731501 h 3168646"/>
              <a:gd name="connsiteX248" fmla="*/ 36554 w 3172463"/>
              <a:gd name="connsiteY248" fmla="*/ 1703604 h 3168646"/>
              <a:gd name="connsiteX249" fmla="*/ 22125 w 3172463"/>
              <a:gd name="connsiteY249" fmla="*/ 1673784 h 3168646"/>
              <a:gd name="connsiteX250" fmla="*/ 10582 w 3172463"/>
              <a:gd name="connsiteY250" fmla="*/ 1644925 h 3168646"/>
              <a:gd name="connsiteX251" fmla="*/ 2886 w 3172463"/>
              <a:gd name="connsiteY251" fmla="*/ 1615105 h 3168646"/>
              <a:gd name="connsiteX252" fmla="*/ 0 w 3172463"/>
              <a:gd name="connsiteY252" fmla="*/ 1584323 h 3168646"/>
              <a:gd name="connsiteX253" fmla="*/ 2886 w 3172463"/>
              <a:gd name="connsiteY253" fmla="*/ 1553541 h 3168646"/>
              <a:gd name="connsiteX254" fmla="*/ 10582 w 3172463"/>
              <a:gd name="connsiteY254" fmla="*/ 1523721 h 3168646"/>
              <a:gd name="connsiteX255" fmla="*/ 22125 w 3172463"/>
              <a:gd name="connsiteY255" fmla="*/ 1494862 h 3168646"/>
              <a:gd name="connsiteX256" fmla="*/ 36554 w 3172463"/>
              <a:gd name="connsiteY256" fmla="*/ 1465043 h 3168646"/>
              <a:gd name="connsiteX257" fmla="*/ 52908 w 3172463"/>
              <a:gd name="connsiteY257" fmla="*/ 1437145 h 3168646"/>
              <a:gd name="connsiteX258" fmla="*/ 70221 w 3172463"/>
              <a:gd name="connsiteY258" fmla="*/ 1408288 h 3168646"/>
              <a:gd name="connsiteX259" fmla="*/ 86575 w 3172463"/>
              <a:gd name="connsiteY259" fmla="*/ 1379429 h 3168646"/>
              <a:gd name="connsiteX260" fmla="*/ 101003 w 3172463"/>
              <a:gd name="connsiteY260" fmla="*/ 1350571 h 3168646"/>
              <a:gd name="connsiteX261" fmla="*/ 112547 w 3172463"/>
              <a:gd name="connsiteY261" fmla="*/ 1322674 h 3168646"/>
              <a:gd name="connsiteX262" fmla="*/ 120243 w 3172463"/>
              <a:gd name="connsiteY262" fmla="*/ 1292853 h 3168646"/>
              <a:gd name="connsiteX263" fmla="*/ 124091 w 3172463"/>
              <a:gd name="connsiteY263" fmla="*/ 1263034 h 3168646"/>
              <a:gd name="connsiteX264" fmla="*/ 124091 w 3172463"/>
              <a:gd name="connsiteY264" fmla="*/ 1231290 h 3168646"/>
              <a:gd name="connsiteX265" fmla="*/ 122166 w 3172463"/>
              <a:gd name="connsiteY265" fmla="*/ 1198583 h 3168646"/>
              <a:gd name="connsiteX266" fmla="*/ 118318 w 3172463"/>
              <a:gd name="connsiteY266" fmla="*/ 1165877 h 3168646"/>
              <a:gd name="connsiteX267" fmla="*/ 113509 w 3172463"/>
              <a:gd name="connsiteY267" fmla="*/ 1133171 h 3168646"/>
              <a:gd name="connsiteX268" fmla="*/ 109661 w 3172463"/>
              <a:gd name="connsiteY268" fmla="*/ 1100465 h 3168646"/>
              <a:gd name="connsiteX269" fmla="*/ 106775 w 3172463"/>
              <a:gd name="connsiteY269" fmla="*/ 1067759 h 3168646"/>
              <a:gd name="connsiteX270" fmla="*/ 107737 w 3172463"/>
              <a:gd name="connsiteY270" fmla="*/ 1036977 h 3168646"/>
              <a:gd name="connsiteX271" fmla="*/ 111585 w 3172463"/>
              <a:gd name="connsiteY271" fmla="*/ 1007156 h 3168646"/>
              <a:gd name="connsiteX272" fmla="*/ 120243 w 3172463"/>
              <a:gd name="connsiteY272" fmla="*/ 978298 h 3168646"/>
              <a:gd name="connsiteX273" fmla="*/ 132748 w 3172463"/>
              <a:gd name="connsiteY273" fmla="*/ 954249 h 3168646"/>
              <a:gd name="connsiteX274" fmla="*/ 149100 w 3172463"/>
              <a:gd name="connsiteY274" fmla="*/ 931163 h 3168646"/>
              <a:gd name="connsiteX275" fmla="*/ 168339 w 3172463"/>
              <a:gd name="connsiteY275" fmla="*/ 910962 h 3168646"/>
              <a:gd name="connsiteX276" fmla="*/ 190463 w 3172463"/>
              <a:gd name="connsiteY276" fmla="*/ 890761 h 3168646"/>
              <a:gd name="connsiteX277" fmla="*/ 213550 w 3172463"/>
              <a:gd name="connsiteY277" fmla="*/ 872484 h 3168646"/>
              <a:gd name="connsiteX278" fmla="*/ 237598 w 3172463"/>
              <a:gd name="connsiteY278" fmla="*/ 854207 h 3168646"/>
              <a:gd name="connsiteX279" fmla="*/ 261646 w 3172463"/>
              <a:gd name="connsiteY279" fmla="*/ 835930 h 3168646"/>
              <a:gd name="connsiteX280" fmla="*/ 285695 w 3172463"/>
              <a:gd name="connsiteY280" fmla="*/ 817653 h 3168646"/>
              <a:gd name="connsiteX281" fmla="*/ 307820 w 3172463"/>
              <a:gd name="connsiteY281" fmla="*/ 798415 h 3168646"/>
              <a:gd name="connsiteX282" fmla="*/ 327059 w 3172463"/>
              <a:gd name="connsiteY282" fmla="*/ 776290 h 3168646"/>
              <a:gd name="connsiteX283" fmla="*/ 344373 w 3172463"/>
              <a:gd name="connsiteY283" fmla="*/ 755127 h 3168646"/>
              <a:gd name="connsiteX284" fmla="*/ 357840 w 3172463"/>
              <a:gd name="connsiteY284" fmla="*/ 731079 h 3168646"/>
              <a:gd name="connsiteX285" fmla="*/ 369384 w 3172463"/>
              <a:gd name="connsiteY285" fmla="*/ 705106 h 3168646"/>
              <a:gd name="connsiteX286" fmla="*/ 379003 w 3172463"/>
              <a:gd name="connsiteY286" fmla="*/ 677209 h 3168646"/>
              <a:gd name="connsiteX287" fmla="*/ 387660 w 3172463"/>
              <a:gd name="connsiteY287" fmla="*/ 648350 h 3168646"/>
              <a:gd name="connsiteX288" fmla="*/ 395356 w 3172463"/>
              <a:gd name="connsiteY288" fmla="*/ 619492 h 3168646"/>
              <a:gd name="connsiteX289" fmla="*/ 403052 w 3172463"/>
              <a:gd name="connsiteY289" fmla="*/ 589672 h 3168646"/>
              <a:gd name="connsiteX290" fmla="*/ 411709 w 3172463"/>
              <a:gd name="connsiteY290" fmla="*/ 561776 h 3168646"/>
              <a:gd name="connsiteX291" fmla="*/ 421328 w 3172463"/>
              <a:gd name="connsiteY291" fmla="*/ 533879 h 3168646"/>
              <a:gd name="connsiteX292" fmla="*/ 432872 w 3172463"/>
              <a:gd name="connsiteY292" fmla="*/ 507907 h 3168646"/>
              <a:gd name="connsiteX293" fmla="*/ 447301 w 3172463"/>
              <a:gd name="connsiteY293" fmla="*/ 484821 h 3168646"/>
              <a:gd name="connsiteX294" fmla="*/ 464615 w 3172463"/>
              <a:gd name="connsiteY294" fmla="*/ 463658 h 3168646"/>
              <a:gd name="connsiteX295" fmla="*/ 485777 w 3172463"/>
              <a:gd name="connsiteY295" fmla="*/ 446342 h 3168646"/>
              <a:gd name="connsiteX296" fmla="*/ 508865 w 3172463"/>
              <a:gd name="connsiteY296" fmla="*/ 431914 h 3168646"/>
              <a:gd name="connsiteX297" fmla="*/ 534836 w 3172463"/>
              <a:gd name="connsiteY297" fmla="*/ 420370 h 3168646"/>
              <a:gd name="connsiteX298" fmla="*/ 562733 w 3172463"/>
              <a:gd name="connsiteY298" fmla="*/ 410751 h 3168646"/>
              <a:gd name="connsiteX299" fmla="*/ 590629 w 3172463"/>
              <a:gd name="connsiteY299" fmla="*/ 402093 h 3168646"/>
              <a:gd name="connsiteX300" fmla="*/ 620449 w 3172463"/>
              <a:gd name="connsiteY300" fmla="*/ 394397 h 3168646"/>
              <a:gd name="connsiteX301" fmla="*/ 649306 w 3172463"/>
              <a:gd name="connsiteY301" fmla="*/ 386701 h 3168646"/>
              <a:gd name="connsiteX302" fmla="*/ 678165 w 3172463"/>
              <a:gd name="connsiteY302" fmla="*/ 378044 h 3168646"/>
              <a:gd name="connsiteX303" fmla="*/ 706061 w 3172463"/>
              <a:gd name="connsiteY303" fmla="*/ 368425 h 3168646"/>
              <a:gd name="connsiteX304" fmla="*/ 732033 w 3172463"/>
              <a:gd name="connsiteY304" fmla="*/ 356881 h 3168646"/>
              <a:gd name="connsiteX305" fmla="*/ 756081 w 3172463"/>
              <a:gd name="connsiteY305" fmla="*/ 343415 h 3168646"/>
              <a:gd name="connsiteX306" fmla="*/ 777244 w 3172463"/>
              <a:gd name="connsiteY306" fmla="*/ 326100 h 3168646"/>
              <a:gd name="connsiteX307" fmla="*/ 799368 w 3172463"/>
              <a:gd name="connsiteY307" fmla="*/ 306860 h 3168646"/>
              <a:gd name="connsiteX308" fmla="*/ 818608 w 3172463"/>
              <a:gd name="connsiteY308" fmla="*/ 284735 h 3168646"/>
              <a:gd name="connsiteX309" fmla="*/ 836884 w 3172463"/>
              <a:gd name="connsiteY309" fmla="*/ 261649 h 3168646"/>
              <a:gd name="connsiteX310" fmla="*/ 855161 w 3172463"/>
              <a:gd name="connsiteY310" fmla="*/ 237601 h 3168646"/>
              <a:gd name="connsiteX311" fmla="*/ 873437 w 3172463"/>
              <a:gd name="connsiteY311" fmla="*/ 213551 h 3168646"/>
              <a:gd name="connsiteX312" fmla="*/ 891714 w 3172463"/>
              <a:gd name="connsiteY312" fmla="*/ 190465 h 3168646"/>
              <a:gd name="connsiteX313" fmla="*/ 911915 w 3172463"/>
              <a:gd name="connsiteY313" fmla="*/ 168340 h 3168646"/>
              <a:gd name="connsiteX314" fmla="*/ 932115 w 3172463"/>
              <a:gd name="connsiteY314" fmla="*/ 149102 h 3168646"/>
              <a:gd name="connsiteX315" fmla="*/ 955203 w 3172463"/>
              <a:gd name="connsiteY315" fmla="*/ 132748 h 3168646"/>
              <a:gd name="connsiteX316" fmla="*/ 979250 w 3172463"/>
              <a:gd name="connsiteY316" fmla="*/ 120243 h 3168646"/>
              <a:gd name="connsiteX317" fmla="*/ 1008109 w 3172463"/>
              <a:gd name="connsiteY317" fmla="*/ 111585 h 3168646"/>
              <a:gd name="connsiteX318" fmla="*/ 1037929 w 3172463"/>
              <a:gd name="connsiteY318" fmla="*/ 107738 h 3168646"/>
              <a:gd name="connsiteX319" fmla="*/ 1068710 w 3172463"/>
              <a:gd name="connsiteY319" fmla="*/ 106776 h 3168646"/>
              <a:gd name="connsiteX320" fmla="*/ 1101415 w 3172463"/>
              <a:gd name="connsiteY320" fmla="*/ 109662 h 3168646"/>
              <a:gd name="connsiteX321" fmla="*/ 1134122 w 3172463"/>
              <a:gd name="connsiteY321" fmla="*/ 113510 h 3168646"/>
              <a:gd name="connsiteX322" fmla="*/ 1166828 w 3172463"/>
              <a:gd name="connsiteY322" fmla="*/ 118320 h 3168646"/>
              <a:gd name="connsiteX323" fmla="*/ 1199534 w 3172463"/>
              <a:gd name="connsiteY323" fmla="*/ 122167 h 3168646"/>
              <a:gd name="connsiteX324" fmla="*/ 1232239 w 3172463"/>
              <a:gd name="connsiteY324" fmla="*/ 124091 h 3168646"/>
              <a:gd name="connsiteX325" fmla="*/ 1263984 w 3172463"/>
              <a:gd name="connsiteY325" fmla="*/ 124091 h 3168646"/>
              <a:gd name="connsiteX326" fmla="*/ 1293804 w 3172463"/>
              <a:gd name="connsiteY326" fmla="*/ 120243 h 3168646"/>
              <a:gd name="connsiteX327" fmla="*/ 1323624 w 3172463"/>
              <a:gd name="connsiteY327" fmla="*/ 112547 h 3168646"/>
              <a:gd name="connsiteX328" fmla="*/ 1352482 w 3172463"/>
              <a:gd name="connsiteY328" fmla="*/ 101004 h 3168646"/>
              <a:gd name="connsiteX329" fmla="*/ 1381339 w 3172463"/>
              <a:gd name="connsiteY329" fmla="*/ 85613 h 3168646"/>
              <a:gd name="connsiteX330" fmla="*/ 1410198 w 3172463"/>
              <a:gd name="connsiteY330" fmla="*/ 70222 h 3168646"/>
              <a:gd name="connsiteX331" fmla="*/ 1439055 w 3172463"/>
              <a:gd name="connsiteY331" fmla="*/ 52907 h 3168646"/>
              <a:gd name="connsiteX332" fmla="*/ 1466952 w 3172463"/>
              <a:gd name="connsiteY332" fmla="*/ 36554 h 3168646"/>
              <a:gd name="connsiteX333" fmla="*/ 1496773 w 3172463"/>
              <a:gd name="connsiteY333" fmla="*/ 22125 h 3168646"/>
              <a:gd name="connsiteX334" fmla="*/ 1525630 w 3172463"/>
              <a:gd name="connsiteY334" fmla="*/ 10581 h 3168646"/>
              <a:gd name="connsiteX335" fmla="*/ 1555450 w 3172463"/>
              <a:gd name="connsiteY335" fmla="*/ 2885 h 31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172463" h="3168646">
                <a:moveTo>
                  <a:pt x="1586232" y="0"/>
                </a:moveTo>
                <a:lnTo>
                  <a:pt x="1617013" y="2885"/>
                </a:lnTo>
                <a:lnTo>
                  <a:pt x="1646833" y="10581"/>
                </a:lnTo>
                <a:lnTo>
                  <a:pt x="1675692" y="22125"/>
                </a:lnTo>
                <a:lnTo>
                  <a:pt x="1705511" y="36554"/>
                </a:lnTo>
                <a:lnTo>
                  <a:pt x="1733408" y="52907"/>
                </a:lnTo>
                <a:lnTo>
                  <a:pt x="1762267" y="70222"/>
                </a:lnTo>
                <a:lnTo>
                  <a:pt x="1791124" y="85613"/>
                </a:lnTo>
                <a:lnTo>
                  <a:pt x="1819981" y="101004"/>
                </a:lnTo>
                <a:lnTo>
                  <a:pt x="1847878" y="112547"/>
                </a:lnTo>
                <a:lnTo>
                  <a:pt x="1878660" y="120243"/>
                </a:lnTo>
                <a:lnTo>
                  <a:pt x="1908479" y="124091"/>
                </a:lnTo>
                <a:lnTo>
                  <a:pt x="1940223" y="124091"/>
                </a:lnTo>
                <a:lnTo>
                  <a:pt x="1972930" y="122167"/>
                </a:lnTo>
                <a:lnTo>
                  <a:pt x="2005635" y="118320"/>
                </a:lnTo>
                <a:lnTo>
                  <a:pt x="2038341" y="113510"/>
                </a:lnTo>
                <a:lnTo>
                  <a:pt x="2071047" y="109662"/>
                </a:lnTo>
                <a:lnTo>
                  <a:pt x="2103753" y="106776"/>
                </a:lnTo>
                <a:lnTo>
                  <a:pt x="2134534" y="107738"/>
                </a:lnTo>
                <a:lnTo>
                  <a:pt x="2164354" y="111585"/>
                </a:lnTo>
                <a:lnTo>
                  <a:pt x="2193213" y="120243"/>
                </a:lnTo>
                <a:lnTo>
                  <a:pt x="2217262" y="132748"/>
                </a:lnTo>
                <a:lnTo>
                  <a:pt x="2240347" y="149102"/>
                </a:lnTo>
                <a:lnTo>
                  <a:pt x="2260548" y="168340"/>
                </a:lnTo>
                <a:lnTo>
                  <a:pt x="2280749" y="190465"/>
                </a:lnTo>
                <a:lnTo>
                  <a:pt x="2299026" y="213551"/>
                </a:lnTo>
                <a:lnTo>
                  <a:pt x="2317302" y="237601"/>
                </a:lnTo>
                <a:lnTo>
                  <a:pt x="2335579" y="261649"/>
                </a:lnTo>
                <a:lnTo>
                  <a:pt x="2353856" y="284735"/>
                </a:lnTo>
                <a:lnTo>
                  <a:pt x="2373095" y="306860"/>
                </a:lnTo>
                <a:lnTo>
                  <a:pt x="2395219" y="326100"/>
                </a:lnTo>
                <a:lnTo>
                  <a:pt x="2416382" y="343415"/>
                </a:lnTo>
                <a:lnTo>
                  <a:pt x="2440430" y="356881"/>
                </a:lnTo>
                <a:lnTo>
                  <a:pt x="2466403" y="368425"/>
                </a:lnTo>
                <a:lnTo>
                  <a:pt x="2494298" y="378044"/>
                </a:lnTo>
                <a:lnTo>
                  <a:pt x="2523156" y="386701"/>
                </a:lnTo>
                <a:lnTo>
                  <a:pt x="2552014" y="394397"/>
                </a:lnTo>
                <a:lnTo>
                  <a:pt x="2581835" y="402093"/>
                </a:lnTo>
                <a:lnTo>
                  <a:pt x="2609730" y="410751"/>
                </a:lnTo>
                <a:lnTo>
                  <a:pt x="2637626" y="420370"/>
                </a:lnTo>
                <a:lnTo>
                  <a:pt x="2663599" y="431914"/>
                </a:lnTo>
                <a:lnTo>
                  <a:pt x="2686686" y="446342"/>
                </a:lnTo>
                <a:lnTo>
                  <a:pt x="2707849" y="463658"/>
                </a:lnTo>
                <a:lnTo>
                  <a:pt x="2725162" y="484821"/>
                </a:lnTo>
                <a:lnTo>
                  <a:pt x="2739592" y="507907"/>
                </a:lnTo>
                <a:lnTo>
                  <a:pt x="2751135" y="533879"/>
                </a:lnTo>
                <a:lnTo>
                  <a:pt x="2760754" y="561776"/>
                </a:lnTo>
                <a:lnTo>
                  <a:pt x="2769411" y="589672"/>
                </a:lnTo>
                <a:lnTo>
                  <a:pt x="2777107" y="619492"/>
                </a:lnTo>
                <a:lnTo>
                  <a:pt x="2784803" y="648350"/>
                </a:lnTo>
                <a:lnTo>
                  <a:pt x="2793460" y="677209"/>
                </a:lnTo>
                <a:lnTo>
                  <a:pt x="2803080" y="705106"/>
                </a:lnTo>
                <a:lnTo>
                  <a:pt x="2814622" y="731079"/>
                </a:lnTo>
                <a:lnTo>
                  <a:pt x="2828090" y="755127"/>
                </a:lnTo>
                <a:lnTo>
                  <a:pt x="2845405" y="776290"/>
                </a:lnTo>
                <a:lnTo>
                  <a:pt x="2864644" y="798415"/>
                </a:lnTo>
                <a:lnTo>
                  <a:pt x="2886768" y="817653"/>
                </a:lnTo>
                <a:lnTo>
                  <a:pt x="2909855" y="835930"/>
                </a:lnTo>
                <a:lnTo>
                  <a:pt x="2934865" y="854207"/>
                </a:lnTo>
                <a:lnTo>
                  <a:pt x="2958913" y="872484"/>
                </a:lnTo>
                <a:lnTo>
                  <a:pt x="2982000" y="890761"/>
                </a:lnTo>
                <a:lnTo>
                  <a:pt x="3004124" y="910962"/>
                </a:lnTo>
                <a:lnTo>
                  <a:pt x="3023363" y="931163"/>
                </a:lnTo>
                <a:lnTo>
                  <a:pt x="3039716" y="954249"/>
                </a:lnTo>
                <a:lnTo>
                  <a:pt x="3052221" y="978298"/>
                </a:lnTo>
                <a:lnTo>
                  <a:pt x="3060879" y="1007156"/>
                </a:lnTo>
                <a:lnTo>
                  <a:pt x="3064726" y="1036977"/>
                </a:lnTo>
                <a:lnTo>
                  <a:pt x="3065689" y="1067759"/>
                </a:lnTo>
                <a:lnTo>
                  <a:pt x="3062802" y="1100465"/>
                </a:lnTo>
                <a:lnTo>
                  <a:pt x="3058954" y="1133171"/>
                </a:lnTo>
                <a:lnTo>
                  <a:pt x="3054145" y="1165877"/>
                </a:lnTo>
                <a:lnTo>
                  <a:pt x="3050297" y="1198583"/>
                </a:lnTo>
                <a:lnTo>
                  <a:pt x="3048374" y="1231290"/>
                </a:lnTo>
                <a:lnTo>
                  <a:pt x="3048374" y="1263034"/>
                </a:lnTo>
                <a:lnTo>
                  <a:pt x="3052221" y="1292853"/>
                </a:lnTo>
                <a:lnTo>
                  <a:pt x="3059916" y="1322674"/>
                </a:lnTo>
                <a:lnTo>
                  <a:pt x="3071460" y="1350571"/>
                </a:lnTo>
                <a:lnTo>
                  <a:pt x="3086851" y="1379429"/>
                </a:lnTo>
                <a:lnTo>
                  <a:pt x="3102242" y="1408288"/>
                </a:lnTo>
                <a:lnTo>
                  <a:pt x="3119557" y="1437145"/>
                </a:lnTo>
                <a:lnTo>
                  <a:pt x="3135909" y="1465043"/>
                </a:lnTo>
                <a:lnTo>
                  <a:pt x="3150339" y="1494862"/>
                </a:lnTo>
                <a:lnTo>
                  <a:pt x="3161881" y="1523721"/>
                </a:lnTo>
                <a:lnTo>
                  <a:pt x="3169577" y="1553541"/>
                </a:lnTo>
                <a:lnTo>
                  <a:pt x="3172463" y="1584323"/>
                </a:lnTo>
                <a:lnTo>
                  <a:pt x="3169577" y="1615105"/>
                </a:lnTo>
                <a:lnTo>
                  <a:pt x="3161881" y="1644925"/>
                </a:lnTo>
                <a:lnTo>
                  <a:pt x="3150339" y="1673784"/>
                </a:lnTo>
                <a:lnTo>
                  <a:pt x="3135909" y="1703604"/>
                </a:lnTo>
                <a:lnTo>
                  <a:pt x="3119557" y="1731501"/>
                </a:lnTo>
                <a:lnTo>
                  <a:pt x="3102242" y="1760360"/>
                </a:lnTo>
                <a:lnTo>
                  <a:pt x="3086851" y="1789218"/>
                </a:lnTo>
                <a:lnTo>
                  <a:pt x="3071460" y="1818075"/>
                </a:lnTo>
                <a:lnTo>
                  <a:pt x="3059916" y="1845972"/>
                </a:lnTo>
                <a:lnTo>
                  <a:pt x="3052221" y="1875793"/>
                </a:lnTo>
                <a:lnTo>
                  <a:pt x="3048374" y="1905613"/>
                </a:lnTo>
                <a:lnTo>
                  <a:pt x="3048374" y="1937358"/>
                </a:lnTo>
                <a:lnTo>
                  <a:pt x="3050297" y="1970063"/>
                </a:lnTo>
                <a:lnTo>
                  <a:pt x="3054145" y="2002769"/>
                </a:lnTo>
                <a:lnTo>
                  <a:pt x="3058954" y="2035476"/>
                </a:lnTo>
                <a:lnTo>
                  <a:pt x="3062802" y="2068181"/>
                </a:lnTo>
                <a:lnTo>
                  <a:pt x="3065689" y="2100887"/>
                </a:lnTo>
                <a:lnTo>
                  <a:pt x="3064726" y="2131670"/>
                </a:lnTo>
                <a:lnTo>
                  <a:pt x="3060879" y="2161491"/>
                </a:lnTo>
                <a:lnTo>
                  <a:pt x="3052221" y="2190349"/>
                </a:lnTo>
                <a:lnTo>
                  <a:pt x="3039716" y="2214397"/>
                </a:lnTo>
                <a:lnTo>
                  <a:pt x="3023363" y="2237484"/>
                </a:lnTo>
                <a:lnTo>
                  <a:pt x="3004124" y="2257685"/>
                </a:lnTo>
                <a:lnTo>
                  <a:pt x="2982000" y="2277885"/>
                </a:lnTo>
                <a:lnTo>
                  <a:pt x="2958913" y="2296163"/>
                </a:lnTo>
                <a:lnTo>
                  <a:pt x="2934865" y="2314439"/>
                </a:lnTo>
                <a:lnTo>
                  <a:pt x="2909855" y="2332716"/>
                </a:lnTo>
                <a:lnTo>
                  <a:pt x="2886768" y="2350993"/>
                </a:lnTo>
                <a:lnTo>
                  <a:pt x="2864644" y="2370232"/>
                </a:lnTo>
                <a:lnTo>
                  <a:pt x="2845405" y="2392356"/>
                </a:lnTo>
                <a:lnTo>
                  <a:pt x="2828090" y="2413519"/>
                </a:lnTo>
                <a:lnTo>
                  <a:pt x="2814622" y="2437568"/>
                </a:lnTo>
                <a:lnTo>
                  <a:pt x="2803080" y="2463540"/>
                </a:lnTo>
                <a:lnTo>
                  <a:pt x="2793460" y="2491437"/>
                </a:lnTo>
                <a:lnTo>
                  <a:pt x="2784803" y="2520296"/>
                </a:lnTo>
                <a:lnTo>
                  <a:pt x="2777107" y="2549154"/>
                </a:lnTo>
                <a:lnTo>
                  <a:pt x="2769411" y="2578974"/>
                </a:lnTo>
                <a:lnTo>
                  <a:pt x="2760754" y="2606871"/>
                </a:lnTo>
                <a:lnTo>
                  <a:pt x="2751135" y="2634767"/>
                </a:lnTo>
                <a:lnTo>
                  <a:pt x="2739592" y="2660739"/>
                </a:lnTo>
                <a:lnTo>
                  <a:pt x="2725162" y="2683827"/>
                </a:lnTo>
                <a:lnTo>
                  <a:pt x="2707849" y="2704989"/>
                </a:lnTo>
                <a:lnTo>
                  <a:pt x="2686686" y="2722304"/>
                </a:lnTo>
                <a:lnTo>
                  <a:pt x="2663599" y="2736733"/>
                </a:lnTo>
                <a:lnTo>
                  <a:pt x="2637626" y="2748276"/>
                </a:lnTo>
                <a:lnTo>
                  <a:pt x="2609730" y="2757896"/>
                </a:lnTo>
                <a:lnTo>
                  <a:pt x="2581835" y="2766553"/>
                </a:lnTo>
                <a:lnTo>
                  <a:pt x="2552014" y="2774249"/>
                </a:lnTo>
                <a:lnTo>
                  <a:pt x="2523156" y="2781945"/>
                </a:lnTo>
                <a:lnTo>
                  <a:pt x="2494298" y="2790602"/>
                </a:lnTo>
                <a:lnTo>
                  <a:pt x="2466403" y="2800222"/>
                </a:lnTo>
                <a:lnTo>
                  <a:pt x="2440430" y="2811765"/>
                </a:lnTo>
                <a:lnTo>
                  <a:pt x="2416382" y="2825232"/>
                </a:lnTo>
                <a:lnTo>
                  <a:pt x="2395219" y="2842547"/>
                </a:lnTo>
                <a:lnTo>
                  <a:pt x="2373095" y="2861786"/>
                </a:lnTo>
                <a:lnTo>
                  <a:pt x="2353856" y="2883911"/>
                </a:lnTo>
                <a:lnTo>
                  <a:pt x="2335579" y="2906997"/>
                </a:lnTo>
                <a:lnTo>
                  <a:pt x="2317302" y="2931046"/>
                </a:lnTo>
                <a:lnTo>
                  <a:pt x="2299026" y="2955095"/>
                </a:lnTo>
                <a:lnTo>
                  <a:pt x="2280749" y="2978181"/>
                </a:lnTo>
                <a:lnTo>
                  <a:pt x="2260548" y="3000306"/>
                </a:lnTo>
                <a:lnTo>
                  <a:pt x="2240347" y="3019544"/>
                </a:lnTo>
                <a:lnTo>
                  <a:pt x="2217262" y="3035898"/>
                </a:lnTo>
                <a:lnTo>
                  <a:pt x="2193213" y="3048403"/>
                </a:lnTo>
                <a:lnTo>
                  <a:pt x="2164354" y="3057061"/>
                </a:lnTo>
                <a:lnTo>
                  <a:pt x="2134534" y="3060909"/>
                </a:lnTo>
                <a:lnTo>
                  <a:pt x="2103753" y="3061870"/>
                </a:lnTo>
                <a:lnTo>
                  <a:pt x="2071047" y="3058984"/>
                </a:lnTo>
                <a:lnTo>
                  <a:pt x="2038341" y="3055137"/>
                </a:lnTo>
                <a:lnTo>
                  <a:pt x="2005635" y="3050327"/>
                </a:lnTo>
                <a:lnTo>
                  <a:pt x="1972930" y="3046480"/>
                </a:lnTo>
                <a:lnTo>
                  <a:pt x="1940223" y="3044555"/>
                </a:lnTo>
                <a:lnTo>
                  <a:pt x="1908479" y="3044555"/>
                </a:lnTo>
                <a:lnTo>
                  <a:pt x="1878660" y="3048403"/>
                </a:lnTo>
                <a:lnTo>
                  <a:pt x="1847878" y="3056099"/>
                </a:lnTo>
                <a:lnTo>
                  <a:pt x="1819981" y="3067642"/>
                </a:lnTo>
                <a:lnTo>
                  <a:pt x="1791124" y="3083033"/>
                </a:lnTo>
                <a:lnTo>
                  <a:pt x="1762267" y="3098425"/>
                </a:lnTo>
                <a:lnTo>
                  <a:pt x="1733408" y="3115739"/>
                </a:lnTo>
                <a:lnTo>
                  <a:pt x="1705511" y="3132093"/>
                </a:lnTo>
                <a:lnTo>
                  <a:pt x="1675692" y="3146521"/>
                </a:lnTo>
                <a:lnTo>
                  <a:pt x="1646833" y="3158065"/>
                </a:lnTo>
                <a:lnTo>
                  <a:pt x="1617013" y="3165761"/>
                </a:lnTo>
                <a:lnTo>
                  <a:pt x="1586232" y="3168646"/>
                </a:lnTo>
                <a:lnTo>
                  <a:pt x="1555450" y="3165761"/>
                </a:lnTo>
                <a:lnTo>
                  <a:pt x="1525630" y="3158065"/>
                </a:lnTo>
                <a:lnTo>
                  <a:pt x="1496773" y="3146521"/>
                </a:lnTo>
                <a:lnTo>
                  <a:pt x="1466952" y="3132093"/>
                </a:lnTo>
                <a:lnTo>
                  <a:pt x="1439055" y="3115739"/>
                </a:lnTo>
                <a:lnTo>
                  <a:pt x="1410198" y="3098425"/>
                </a:lnTo>
                <a:lnTo>
                  <a:pt x="1381339" y="3083033"/>
                </a:lnTo>
                <a:lnTo>
                  <a:pt x="1352482" y="3067642"/>
                </a:lnTo>
                <a:lnTo>
                  <a:pt x="1323624" y="3056099"/>
                </a:lnTo>
                <a:lnTo>
                  <a:pt x="1293804" y="3048403"/>
                </a:lnTo>
                <a:lnTo>
                  <a:pt x="1263984" y="3044555"/>
                </a:lnTo>
                <a:lnTo>
                  <a:pt x="1232239" y="3044555"/>
                </a:lnTo>
                <a:lnTo>
                  <a:pt x="1199534" y="3046480"/>
                </a:lnTo>
                <a:lnTo>
                  <a:pt x="1166828" y="3050327"/>
                </a:lnTo>
                <a:lnTo>
                  <a:pt x="1134122" y="3055137"/>
                </a:lnTo>
                <a:lnTo>
                  <a:pt x="1101415" y="3058984"/>
                </a:lnTo>
                <a:lnTo>
                  <a:pt x="1068710" y="3061870"/>
                </a:lnTo>
                <a:lnTo>
                  <a:pt x="1037929" y="3060909"/>
                </a:lnTo>
                <a:lnTo>
                  <a:pt x="1008109" y="3057061"/>
                </a:lnTo>
                <a:lnTo>
                  <a:pt x="979250" y="3048403"/>
                </a:lnTo>
                <a:lnTo>
                  <a:pt x="955203" y="3035898"/>
                </a:lnTo>
                <a:lnTo>
                  <a:pt x="932115" y="3019544"/>
                </a:lnTo>
                <a:lnTo>
                  <a:pt x="911915" y="3000306"/>
                </a:lnTo>
                <a:lnTo>
                  <a:pt x="891714" y="2978181"/>
                </a:lnTo>
                <a:lnTo>
                  <a:pt x="873437" y="2955095"/>
                </a:lnTo>
                <a:lnTo>
                  <a:pt x="855161" y="2931046"/>
                </a:lnTo>
                <a:lnTo>
                  <a:pt x="836884" y="2906997"/>
                </a:lnTo>
                <a:lnTo>
                  <a:pt x="818608" y="2883911"/>
                </a:lnTo>
                <a:lnTo>
                  <a:pt x="799368" y="2861786"/>
                </a:lnTo>
                <a:lnTo>
                  <a:pt x="777244" y="2842547"/>
                </a:lnTo>
                <a:lnTo>
                  <a:pt x="756081" y="2825232"/>
                </a:lnTo>
                <a:lnTo>
                  <a:pt x="732033" y="2811765"/>
                </a:lnTo>
                <a:lnTo>
                  <a:pt x="706061" y="2800222"/>
                </a:lnTo>
                <a:lnTo>
                  <a:pt x="678165" y="2790602"/>
                </a:lnTo>
                <a:lnTo>
                  <a:pt x="649306" y="2781945"/>
                </a:lnTo>
                <a:lnTo>
                  <a:pt x="620449" y="2774249"/>
                </a:lnTo>
                <a:lnTo>
                  <a:pt x="590629" y="2766553"/>
                </a:lnTo>
                <a:lnTo>
                  <a:pt x="562733" y="2757896"/>
                </a:lnTo>
                <a:lnTo>
                  <a:pt x="534836" y="2748276"/>
                </a:lnTo>
                <a:lnTo>
                  <a:pt x="508865" y="2736733"/>
                </a:lnTo>
                <a:lnTo>
                  <a:pt x="485777" y="2722304"/>
                </a:lnTo>
                <a:lnTo>
                  <a:pt x="464615" y="2704989"/>
                </a:lnTo>
                <a:lnTo>
                  <a:pt x="447301" y="2683827"/>
                </a:lnTo>
                <a:lnTo>
                  <a:pt x="432872" y="2660739"/>
                </a:lnTo>
                <a:lnTo>
                  <a:pt x="421328" y="2634767"/>
                </a:lnTo>
                <a:lnTo>
                  <a:pt x="411709" y="2606871"/>
                </a:lnTo>
                <a:lnTo>
                  <a:pt x="403052" y="2578974"/>
                </a:lnTo>
                <a:lnTo>
                  <a:pt x="395356" y="2549154"/>
                </a:lnTo>
                <a:lnTo>
                  <a:pt x="387660" y="2520296"/>
                </a:lnTo>
                <a:lnTo>
                  <a:pt x="379003" y="2491437"/>
                </a:lnTo>
                <a:lnTo>
                  <a:pt x="369384" y="2463540"/>
                </a:lnTo>
                <a:lnTo>
                  <a:pt x="357840" y="2437568"/>
                </a:lnTo>
                <a:lnTo>
                  <a:pt x="344373" y="2413519"/>
                </a:lnTo>
                <a:lnTo>
                  <a:pt x="327059" y="2392356"/>
                </a:lnTo>
                <a:lnTo>
                  <a:pt x="307820" y="2370232"/>
                </a:lnTo>
                <a:lnTo>
                  <a:pt x="285695" y="2350993"/>
                </a:lnTo>
                <a:lnTo>
                  <a:pt x="261646" y="2332716"/>
                </a:lnTo>
                <a:lnTo>
                  <a:pt x="237598" y="2314439"/>
                </a:lnTo>
                <a:lnTo>
                  <a:pt x="213550" y="2296163"/>
                </a:lnTo>
                <a:lnTo>
                  <a:pt x="190463" y="2277885"/>
                </a:lnTo>
                <a:lnTo>
                  <a:pt x="168339" y="2257685"/>
                </a:lnTo>
                <a:lnTo>
                  <a:pt x="149100" y="2237484"/>
                </a:lnTo>
                <a:lnTo>
                  <a:pt x="132748" y="2214397"/>
                </a:lnTo>
                <a:lnTo>
                  <a:pt x="120243" y="2190349"/>
                </a:lnTo>
                <a:lnTo>
                  <a:pt x="111585" y="2161491"/>
                </a:lnTo>
                <a:lnTo>
                  <a:pt x="107737" y="2131670"/>
                </a:lnTo>
                <a:lnTo>
                  <a:pt x="106775" y="2100887"/>
                </a:lnTo>
                <a:lnTo>
                  <a:pt x="109661" y="2068181"/>
                </a:lnTo>
                <a:lnTo>
                  <a:pt x="113509" y="2035476"/>
                </a:lnTo>
                <a:lnTo>
                  <a:pt x="118318" y="2002769"/>
                </a:lnTo>
                <a:lnTo>
                  <a:pt x="122166" y="1970063"/>
                </a:lnTo>
                <a:lnTo>
                  <a:pt x="124091" y="1937358"/>
                </a:lnTo>
                <a:lnTo>
                  <a:pt x="124091" y="1905613"/>
                </a:lnTo>
                <a:lnTo>
                  <a:pt x="120243" y="1875793"/>
                </a:lnTo>
                <a:lnTo>
                  <a:pt x="112547" y="1845972"/>
                </a:lnTo>
                <a:lnTo>
                  <a:pt x="101003" y="1818075"/>
                </a:lnTo>
                <a:lnTo>
                  <a:pt x="86575" y="1789218"/>
                </a:lnTo>
                <a:lnTo>
                  <a:pt x="70221" y="1760360"/>
                </a:lnTo>
                <a:lnTo>
                  <a:pt x="52908" y="1731501"/>
                </a:lnTo>
                <a:lnTo>
                  <a:pt x="36554" y="1703604"/>
                </a:lnTo>
                <a:lnTo>
                  <a:pt x="22125" y="1673784"/>
                </a:lnTo>
                <a:lnTo>
                  <a:pt x="10582" y="1644925"/>
                </a:lnTo>
                <a:lnTo>
                  <a:pt x="2886" y="1615105"/>
                </a:lnTo>
                <a:lnTo>
                  <a:pt x="0" y="1584323"/>
                </a:lnTo>
                <a:lnTo>
                  <a:pt x="2886" y="1553541"/>
                </a:lnTo>
                <a:lnTo>
                  <a:pt x="10582" y="1523721"/>
                </a:lnTo>
                <a:lnTo>
                  <a:pt x="22125" y="1494862"/>
                </a:lnTo>
                <a:lnTo>
                  <a:pt x="36554" y="1465043"/>
                </a:lnTo>
                <a:lnTo>
                  <a:pt x="52908" y="1437145"/>
                </a:lnTo>
                <a:lnTo>
                  <a:pt x="70221" y="1408288"/>
                </a:lnTo>
                <a:lnTo>
                  <a:pt x="86575" y="1379429"/>
                </a:lnTo>
                <a:lnTo>
                  <a:pt x="101003" y="1350571"/>
                </a:lnTo>
                <a:lnTo>
                  <a:pt x="112547" y="1322674"/>
                </a:lnTo>
                <a:lnTo>
                  <a:pt x="120243" y="1292853"/>
                </a:lnTo>
                <a:lnTo>
                  <a:pt x="124091" y="1263034"/>
                </a:lnTo>
                <a:lnTo>
                  <a:pt x="124091" y="1231290"/>
                </a:lnTo>
                <a:lnTo>
                  <a:pt x="122166" y="1198583"/>
                </a:lnTo>
                <a:lnTo>
                  <a:pt x="118318" y="1165877"/>
                </a:lnTo>
                <a:lnTo>
                  <a:pt x="113509" y="1133171"/>
                </a:lnTo>
                <a:lnTo>
                  <a:pt x="109661" y="1100465"/>
                </a:lnTo>
                <a:lnTo>
                  <a:pt x="106775" y="1067759"/>
                </a:lnTo>
                <a:lnTo>
                  <a:pt x="107737" y="1036977"/>
                </a:lnTo>
                <a:lnTo>
                  <a:pt x="111585" y="1007156"/>
                </a:lnTo>
                <a:lnTo>
                  <a:pt x="120243" y="978298"/>
                </a:lnTo>
                <a:lnTo>
                  <a:pt x="132748" y="954249"/>
                </a:lnTo>
                <a:lnTo>
                  <a:pt x="149100" y="931163"/>
                </a:lnTo>
                <a:lnTo>
                  <a:pt x="168339" y="910962"/>
                </a:lnTo>
                <a:lnTo>
                  <a:pt x="190463" y="890761"/>
                </a:lnTo>
                <a:lnTo>
                  <a:pt x="213550" y="872484"/>
                </a:lnTo>
                <a:lnTo>
                  <a:pt x="237598" y="854207"/>
                </a:lnTo>
                <a:lnTo>
                  <a:pt x="261646" y="835930"/>
                </a:lnTo>
                <a:lnTo>
                  <a:pt x="285695" y="817653"/>
                </a:lnTo>
                <a:lnTo>
                  <a:pt x="307820" y="798415"/>
                </a:lnTo>
                <a:lnTo>
                  <a:pt x="327059" y="776290"/>
                </a:lnTo>
                <a:lnTo>
                  <a:pt x="344373" y="755127"/>
                </a:lnTo>
                <a:lnTo>
                  <a:pt x="357840" y="731079"/>
                </a:lnTo>
                <a:lnTo>
                  <a:pt x="369384" y="705106"/>
                </a:lnTo>
                <a:lnTo>
                  <a:pt x="379003" y="677209"/>
                </a:lnTo>
                <a:lnTo>
                  <a:pt x="387660" y="648350"/>
                </a:lnTo>
                <a:lnTo>
                  <a:pt x="395356" y="619492"/>
                </a:lnTo>
                <a:lnTo>
                  <a:pt x="403052" y="589672"/>
                </a:lnTo>
                <a:lnTo>
                  <a:pt x="411709" y="561776"/>
                </a:lnTo>
                <a:lnTo>
                  <a:pt x="421328" y="533879"/>
                </a:lnTo>
                <a:lnTo>
                  <a:pt x="432872" y="507907"/>
                </a:lnTo>
                <a:lnTo>
                  <a:pt x="447301" y="484821"/>
                </a:lnTo>
                <a:lnTo>
                  <a:pt x="464615" y="463658"/>
                </a:lnTo>
                <a:lnTo>
                  <a:pt x="485777" y="446342"/>
                </a:lnTo>
                <a:lnTo>
                  <a:pt x="508865" y="431914"/>
                </a:lnTo>
                <a:lnTo>
                  <a:pt x="534836" y="420370"/>
                </a:lnTo>
                <a:lnTo>
                  <a:pt x="562733" y="410751"/>
                </a:lnTo>
                <a:lnTo>
                  <a:pt x="590629" y="402093"/>
                </a:lnTo>
                <a:lnTo>
                  <a:pt x="620449" y="394397"/>
                </a:lnTo>
                <a:lnTo>
                  <a:pt x="649306" y="386701"/>
                </a:lnTo>
                <a:lnTo>
                  <a:pt x="678165" y="378044"/>
                </a:lnTo>
                <a:lnTo>
                  <a:pt x="706061" y="368425"/>
                </a:lnTo>
                <a:lnTo>
                  <a:pt x="732033" y="356881"/>
                </a:lnTo>
                <a:lnTo>
                  <a:pt x="756081" y="343415"/>
                </a:lnTo>
                <a:lnTo>
                  <a:pt x="777244" y="326100"/>
                </a:lnTo>
                <a:lnTo>
                  <a:pt x="799368" y="306860"/>
                </a:lnTo>
                <a:lnTo>
                  <a:pt x="818608" y="284735"/>
                </a:lnTo>
                <a:lnTo>
                  <a:pt x="836884" y="261649"/>
                </a:lnTo>
                <a:lnTo>
                  <a:pt x="855161" y="237601"/>
                </a:lnTo>
                <a:lnTo>
                  <a:pt x="873437" y="213551"/>
                </a:lnTo>
                <a:lnTo>
                  <a:pt x="891714" y="190465"/>
                </a:lnTo>
                <a:lnTo>
                  <a:pt x="911915" y="168340"/>
                </a:lnTo>
                <a:lnTo>
                  <a:pt x="932115" y="149102"/>
                </a:lnTo>
                <a:lnTo>
                  <a:pt x="955203" y="132748"/>
                </a:lnTo>
                <a:lnTo>
                  <a:pt x="979250" y="120243"/>
                </a:lnTo>
                <a:lnTo>
                  <a:pt x="1008109" y="111585"/>
                </a:lnTo>
                <a:lnTo>
                  <a:pt x="1037929" y="107738"/>
                </a:lnTo>
                <a:lnTo>
                  <a:pt x="1068710" y="106776"/>
                </a:lnTo>
                <a:lnTo>
                  <a:pt x="1101415" y="109662"/>
                </a:lnTo>
                <a:lnTo>
                  <a:pt x="1134122" y="113510"/>
                </a:lnTo>
                <a:lnTo>
                  <a:pt x="1166828" y="118320"/>
                </a:lnTo>
                <a:lnTo>
                  <a:pt x="1199534" y="122167"/>
                </a:lnTo>
                <a:lnTo>
                  <a:pt x="1232239" y="124091"/>
                </a:lnTo>
                <a:lnTo>
                  <a:pt x="1263984" y="124091"/>
                </a:lnTo>
                <a:lnTo>
                  <a:pt x="1293804" y="120243"/>
                </a:lnTo>
                <a:lnTo>
                  <a:pt x="1323624" y="112547"/>
                </a:lnTo>
                <a:lnTo>
                  <a:pt x="1352482" y="101004"/>
                </a:lnTo>
                <a:lnTo>
                  <a:pt x="1381339" y="85613"/>
                </a:lnTo>
                <a:lnTo>
                  <a:pt x="1410198" y="70222"/>
                </a:lnTo>
                <a:lnTo>
                  <a:pt x="1439055" y="52907"/>
                </a:lnTo>
                <a:lnTo>
                  <a:pt x="1466952" y="36554"/>
                </a:lnTo>
                <a:lnTo>
                  <a:pt x="1496773" y="22125"/>
                </a:lnTo>
                <a:lnTo>
                  <a:pt x="1525630" y="10581"/>
                </a:lnTo>
                <a:lnTo>
                  <a:pt x="1555450" y="288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9" descr="A picture containing clipart&#10;&#10;Description generated with very high confidence">
            <a:extLst>
              <a:ext uri="{FF2B5EF4-FFF2-40B4-BE49-F238E27FC236}">
                <a16:creationId xmlns:a16="http://schemas.microsoft.com/office/drawing/2014/main" id="{A572644B-6434-4309-B1C9-9777B7CD8DC0}"/>
              </a:ext>
            </a:extLst>
          </p:cNvPr>
          <p:cNvPicPr>
            <a:picLocks noChangeAspect="1"/>
          </p:cNvPicPr>
          <p:nvPr/>
        </p:nvPicPr>
        <p:blipFill>
          <a:blip r:embed="rId3"/>
          <a:stretch>
            <a:fillRect/>
          </a:stretch>
        </p:blipFill>
        <p:spPr>
          <a:xfrm>
            <a:off x="1124450" y="1238994"/>
            <a:ext cx="1270588" cy="2160000"/>
          </a:xfrm>
          <a:prstGeom prst="rect">
            <a:avLst/>
          </a:prstGeom>
        </p:spPr>
      </p:pic>
      <p:sp>
        <p:nvSpPr>
          <p:cNvPr id="63" name="Freeform: Shape 62">
            <a:extLst>
              <a:ext uri="{FF2B5EF4-FFF2-40B4-BE49-F238E27FC236}">
                <a16:creationId xmlns:a16="http://schemas.microsoft.com/office/drawing/2014/main" id="{5A091AD4-99C5-4A8F-9DE8-CD8FADB7C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8578" y="640080"/>
            <a:ext cx="2521435"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65" name="Freeform: Shape 64">
            <a:extLst>
              <a:ext uri="{FF2B5EF4-FFF2-40B4-BE49-F238E27FC236}">
                <a16:creationId xmlns:a16="http://schemas.microsoft.com/office/drawing/2014/main" id="{25E7E001-5FA8-44C6-94A5-BD539BDB91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622" y="734672"/>
            <a:ext cx="2379348" cy="3168646"/>
          </a:xfrm>
          <a:custGeom>
            <a:avLst/>
            <a:gdLst>
              <a:gd name="connsiteX0" fmla="*/ 1586232 w 3172463"/>
              <a:gd name="connsiteY0" fmla="*/ 0 h 3168646"/>
              <a:gd name="connsiteX1" fmla="*/ 1617013 w 3172463"/>
              <a:gd name="connsiteY1" fmla="*/ 2885 h 3168646"/>
              <a:gd name="connsiteX2" fmla="*/ 1646833 w 3172463"/>
              <a:gd name="connsiteY2" fmla="*/ 10581 h 3168646"/>
              <a:gd name="connsiteX3" fmla="*/ 1675692 w 3172463"/>
              <a:gd name="connsiteY3" fmla="*/ 22125 h 3168646"/>
              <a:gd name="connsiteX4" fmla="*/ 1705511 w 3172463"/>
              <a:gd name="connsiteY4" fmla="*/ 36554 h 3168646"/>
              <a:gd name="connsiteX5" fmla="*/ 1733408 w 3172463"/>
              <a:gd name="connsiteY5" fmla="*/ 52907 h 3168646"/>
              <a:gd name="connsiteX6" fmla="*/ 1762267 w 3172463"/>
              <a:gd name="connsiteY6" fmla="*/ 70222 h 3168646"/>
              <a:gd name="connsiteX7" fmla="*/ 1791124 w 3172463"/>
              <a:gd name="connsiteY7" fmla="*/ 85613 h 3168646"/>
              <a:gd name="connsiteX8" fmla="*/ 1819981 w 3172463"/>
              <a:gd name="connsiteY8" fmla="*/ 101004 h 3168646"/>
              <a:gd name="connsiteX9" fmla="*/ 1847878 w 3172463"/>
              <a:gd name="connsiteY9" fmla="*/ 112547 h 3168646"/>
              <a:gd name="connsiteX10" fmla="*/ 1878660 w 3172463"/>
              <a:gd name="connsiteY10" fmla="*/ 120243 h 3168646"/>
              <a:gd name="connsiteX11" fmla="*/ 1908479 w 3172463"/>
              <a:gd name="connsiteY11" fmla="*/ 124091 h 3168646"/>
              <a:gd name="connsiteX12" fmla="*/ 1940223 w 3172463"/>
              <a:gd name="connsiteY12" fmla="*/ 124091 h 3168646"/>
              <a:gd name="connsiteX13" fmla="*/ 1972930 w 3172463"/>
              <a:gd name="connsiteY13" fmla="*/ 122167 h 3168646"/>
              <a:gd name="connsiteX14" fmla="*/ 2005635 w 3172463"/>
              <a:gd name="connsiteY14" fmla="*/ 118320 h 3168646"/>
              <a:gd name="connsiteX15" fmla="*/ 2038341 w 3172463"/>
              <a:gd name="connsiteY15" fmla="*/ 113510 h 3168646"/>
              <a:gd name="connsiteX16" fmla="*/ 2071047 w 3172463"/>
              <a:gd name="connsiteY16" fmla="*/ 109662 h 3168646"/>
              <a:gd name="connsiteX17" fmla="*/ 2103753 w 3172463"/>
              <a:gd name="connsiteY17" fmla="*/ 106776 h 3168646"/>
              <a:gd name="connsiteX18" fmla="*/ 2134534 w 3172463"/>
              <a:gd name="connsiteY18" fmla="*/ 107738 h 3168646"/>
              <a:gd name="connsiteX19" fmla="*/ 2164354 w 3172463"/>
              <a:gd name="connsiteY19" fmla="*/ 111585 h 3168646"/>
              <a:gd name="connsiteX20" fmla="*/ 2193213 w 3172463"/>
              <a:gd name="connsiteY20" fmla="*/ 120243 h 3168646"/>
              <a:gd name="connsiteX21" fmla="*/ 2217262 w 3172463"/>
              <a:gd name="connsiteY21" fmla="*/ 132748 h 3168646"/>
              <a:gd name="connsiteX22" fmla="*/ 2240347 w 3172463"/>
              <a:gd name="connsiteY22" fmla="*/ 149102 h 3168646"/>
              <a:gd name="connsiteX23" fmla="*/ 2260548 w 3172463"/>
              <a:gd name="connsiteY23" fmla="*/ 168340 h 3168646"/>
              <a:gd name="connsiteX24" fmla="*/ 2280749 w 3172463"/>
              <a:gd name="connsiteY24" fmla="*/ 190465 h 3168646"/>
              <a:gd name="connsiteX25" fmla="*/ 2299026 w 3172463"/>
              <a:gd name="connsiteY25" fmla="*/ 213551 h 3168646"/>
              <a:gd name="connsiteX26" fmla="*/ 2317302 w 3172463"/>
              <a:gd name="connsiteY26" fmla="*/ 237601 h 3168646"/>
              <a:gd name="connsiteX27" fmla="*/ 2335579 w 3172463"/>
              <a:gd name="connsiteY27" fmla="*/ 261649 h 3168646"/>
              <a:gd name="connsiteX28" fmla="*/ 2353856 w 3172463"/>
              <a:gd name="connsiteY28" fmla="*/ 284735 h 3168646"/>
              <a:gd name="connsiteX29" fmla="*/ 2373095 w 3172463"/>
              <a:gd name="connsiteY29" fmla="*/ 306860 h 3168646"/>
              <a:gd name="connsiteX30" fmla="*/ 2395219 w 3172463"/>
              <a:gd name="connsiteY30" fmla="*/ 326100 h 3168646"/>
              <a:gd name="connsiteX31" fmla="*/ 2416382 w 3172463"/>
              <a:gd name="connsiteY31" fmla="*/ 343415 h 3168646"/>
              <a:gd name="connsiteX32" fmla="*/ 2440430 w 3172463"/>
              <a:gd name="connsiteY32" fmla="*/ 356881 h 3168646"/>
              <a:gd name="connsiteX33" fmla="*/ 2466403 w 3172463"/>
              <a:gd name="connsiteY33" fmla="*/ 368425 h 3168646"/>
              <a:gd name="connsiteX34" fmla="*/ 2494298 w 3172463"/>
              <a:gd name="connsiteY34" fmla="*/ 378044 h 3168646"/>
              <a:gd name="connsiteX35" fmla="*/ 2523156 w 3172463"/>
              <a:gd name="connsiteY35" fmla="*/ 386701 h 3168646"/>
              <a:gd name="connsiteX36" fmla="*/ 2552014 w 3172463"/>
              <a:gd name="connsiteY36" fmla="*/ 394397 h 3168646"/>
              <a:gd name="connsiteX37" fmla="*/ 2581835 w 3172463"/>
              <a:gd name="connsiteY37" fmla="*/ 402093 h 3168646"/>
              <a:gd name="connsiteX38" fmla="*/ 2609730 w 3172463"/>
              <a:gd name="connsiteY38" fmla="*/ 410751 h 3168646"/>
              <a:gd name="connsiteX39" fmla="*/ 2637626 w 3172463"/>
              <a:gd name="connsiteY39" fmla="*/ 420370 h 3168646"/>
              <a:gd name="connsiteX40" fmla="*/ 2663599 w 3172463"/>
              <a:gd name="connsiteY40" fmla="*/ 431914 h 3168646"/>
              <a:gd name="connsiteX41" fmla="*/ 2686686 w 3172463"/>
              <a:gd name="connsiteY41" fmla="*/ 446343 h 3168646"/>
              <a:gd name="connsiteX42" fmla="*/ 2707849 w 3172463"/>
              <a:gd name="connsiteY42" fmla="*/ 463658 h 3168646"/>
              <a:gd name="connsiteX43" fmla="*/ 2725162 w 3172463"/>
              <a:gd name="connsiteY43" fmla="*/ 484821 h 3168646"/>
              <a:gd name="connsiteX44" fmla="*/ 2739592 w 3172463"/>
              <a:gd name="connsiteY44" fmla="*/ 507907 h 3168646"/>
              <a:gd name="connsiteX45" fmla="*/ 2751135 w 3172463"/>
              <a:gd name="connsiteY45" fmla="*/ 533879 h 3168646"/>
              <a:gd name="connsiteX46" fmla="*/ 2760754 w 3172463"/>
              <a:gd name="connsiteY46" fmla="*/ 561776 h 3168646"/>
              <a:gd name="connsiteX47" fmla="*/ 2769411 w 3172463"/>
              <a:gd name="connsiteY47" fmla="*/ 589672 h 3168646"/>
              <a:gd name="connsiteX48" fmla="*/ 2777107 w 3172463"/>
              <a:gd name="connsiteY48" fmla="*/ 619492 h 3168646"/>
              <a:gd name="connsiteX49" fmla="*/ 2784803 w 3172463"/>
              <a:gd name="connsiteY49" fmla="*/ 648350 h 3168646"/>
              <a:gd name="connsiteX50" fmla="*/ 2793460 w 3172463"/>
              <a:gd name="connsiteY50" fmla="*/ 677209 h 3168646"/>
              <a:gd name="connsiteX51" fmla="*/ 2803080 w 3172463"/>
              <a:gd name="connsiteY51" fmla="*/ 705106 h 3168646"/>
              <a:gd name="connsiteX52" fmla="*/ 2814622 w 3172463"/>
              <a:gd name="connsiteY52" fmla="*/ 731079 h 3168646"/>
              <a:gd name="connsiteX53" fmla="*/ 2828090 w 3172463"/>
              <a:gd name="connsiteY53" fmla="*/ 755127 h 3168646"/>
              <a:gd name="connsiteX54" fmla="*/ 2845405 w 3172463"/>
              <a:gd name="connsiteY54" fmla="*/ 776290 h 3168646"/>
              <a:gd name="connsiteX55" fmla="*/ 2864644 w 3172463"/>
              <a:gd name="connsiteY55" fmla="*/ 798415 h 3168646"/>
              <a:gd name="connsiteX56" fmla="*/ 2886768 w 3172463"/>
              <a:gd name="connsiteY56" fmla="*/ 817653 h 3168646"/>
              <a:gd name="connsiteX57" fmla="*/ 2909855 w 3172463"/>
              <a:gd name="connsiteY57" fmla="*/ 835930 h 3168646"/>
              <a:gd name="connsiteX58" fmla="*/ 2934865 w 3172463"/>
              <a:gd name="connsiteY58" fmla="*/ 854207 h 3168646"/>
              <a:gd name="connsiteX59" fmla="*/ 2958913 w 3172463"/>
              <a:gd name="connsiteY59" fmla="*/ 872484 h 3168646"/>
              <a:gd name="connsiteX60" fmla="*/ 2982000 w 3172463"/>
              <a:gd name="connsiteY60" fmla="*/ 890761 h 3168646"/>
              <a:gd name="connsiteX61" fmla="*/ 3004124 w 3172463"/>
              <a:gd name="connsiteY61" fmla="*/ 910962 h 3168646"/>
              <a:gd name="connsiteX62" fmla="*/ 3023363 w 3172463"/>
              <a:gd name="connsiteY62" fmla="*/ 931163 h 3168646"/>
              <a:gd name="connsiteX63" fmla="*/ 3039716 w 3172463"/>
              <a:gd name="connsiteY63" fmla="*/ 954249 h 3168646"/>
              <a:gd name="connsiteX64" fmla="*/ 3052221 w 3172463"/>
              <a:gd name="connsiteY64" fmla="*/ 978298 h 3168646"/>
              <a:gd name="connsiteX65" fmla="*/ 3060879 w 3172463"/>
              <a:gd name="connsiteY65" fmla="*/ 1007156 h 3168646"/>
              <a:gd name="connsiteX66" fmla="*/ 3064726 w 3172463"/>
              <a:gd name="connsiteY66" fmla="*/ 1036977 h 3168646"/>
              <a:gd name="connsiteX67" fmla="*/ 3065689 w 3172463"/>
              <a:gd name="connsiteY67" fmla="*/ 1067759 h 3168646"/>
              <a:gd name="connsiteX68" fmla="*/ 3062802 w 3172463"/>
              <a:gd name="connsiteY68" fmla="*/ 1100465 h 3168646"/>
              <a:gd name="connsiteX69" fmla="*/ 3058954 w 3172463"/>
              <a:gd name="connsiteY69" fmla="*/ 1133171 h 3168646"/>
              <a:gd name="connsiteX70" fmla="*/ 3054145 w 3172463"/>
              <a:gd name="connsiteY70" fmla="*/ 1165877 h 3168646"/>
              <a:gd name="connsiteX71" fmla="*/ 3050297 w 3172463"/>
              <a:gd name="connsiteY71" fmla="*/ 1198583 h 3168646"/>
              <a:gd name="connsiteX72" fmla="*/ 3048374 w 3172463"/>
              <a:gd name="connsiteY72" fmla="*/ 1231290 h 3168646"/>
              <a:gd name="connsiteX73" fmla="*/ 3048374 w 3172463"/>
              <a:gd name="connsiteY73" fmla="*/ 1263034 h 3168646"/>
              <a:gd name="connsiteX74" fmla="*/ 3052221 w 3172463"/>
              <a:gd name="connsiteY74" fmla="*/ 1292853 h 3168646"/>
              <a:gd name="connsiteX75" fmla="*/ 3059916 w 3172463"/>
              <a:gd name="connsiteY75" fmla="*/ 1322674 h 3168646"/>
              <a:gd name="connsiteX76" fmla="*/ 3071460 w 3172463"/>
              <a:gd name="connsiteY76" fmla="*/ 1350571 h 3168646"/>
              <a:gd name="connsiteX77" fmla="*/ 3086851 w 3172463"/>
              <a:gd name="connsiteY77" fmla="*/ 1379429 h 3168646"/>
              <a:gd name="connsiteX78" fmla="*/ 3102242 w 3172463"/>
              <a:gd name="connsiteY78" fmla="*/ 1408288 h 3168646"/>
              <a:gd name="connsiteX79" fmla="*/ 3119557 w 3172463"/>
              <a:gd name="connsiteY79" fmla="*/ 1437145 h 3168646"/>
              <a:gd name="connsiteX80" fmla="*/ 3135909 w 3172463"/>
              <a:gd name="connsiteY80" fmla="*/ 1465043 h 3168646"/>
              <a:gd name="connsiteX81" fmla="*/ 3150339 w 3172463"/>
              <a:gd name="connsiteY81" fmla="*/ 1494862 h 3168646"/>
              <a:gd name="connsiteX82" fmla="*/ 3161881 w 3172463"/>
              <a:gd name="connsiteY82" fmla="*/ 1523721 h 3168646"/>
              <a:gd name="connsiteX83" fmla="*/ 3169577 w 3172463"/>
              <a:gd name="connsiteY83" fmla="*/ 1553541 h 3168646"/>
              <a:gd name="connsiteX84" fmla="*/ 3172463 w 3172463"/>
              <a:gd name="connsiteY84" fmla="*/ 1584323 h 3168646"/>
              <a:gd name="connsiteX85" fmla="*/ 3169577 w 3172463"/>
              <a:gd name="connsiteY85" fmla="*/ 1615105 h 3168646"/>
              <a:gd name="connsiteX86" fmla="*/ 3161881 w 3172463"/>
              <a:gd name="connsiteY86" fmla="*/ 1644925 h 3168646"/>
              <a:gd name="connsiteX87" fmla="*/ 3150339 w 3172463"/>
              <a:gd name="connsiteY87" fmla="*/ 1673784 h 3168646"/>
              <a:gd name="connsiteX88" fmla="*/ 3135909 w 3172463"/>
              <a:gd name="connsiteY88" fmla="*/ 1703604 h 3168646"/>
              <a:gd name="connsiteX89" fmla="*/ 3119557 w 3172463"/>
              <a:gd name="connsiteY89" fmla="*/ 1731501 h 3168646"/>
              <a:gd name="connsiteX90" fmla="*/ 3102242 w 3172463"/>
              <a:gd name="connsiteY90" fmla="*/ 1760360 h 3168646"/>
              <a:gd name="connsiteX91" fmla="*/ 3086851 w 3172463"/>
              <a:gd name="connsiteY91" fmla="*/ 1789218 h 3168646"/>
              <a:gd name="connsiteX92" fmla="*/ 3071460 w 3172463"/>
              <a:gd name="connsiteY92" fmla="*/ 1818075 h 3168646"/>
              <a:gd name="connsiteX93" fmla="*/ 3059916 w 3172463"/>
              <a:gd name="connsiteY93" fmla="*/ 1845972 h 3168646"/>
              <a:gd name="connsiteX94" fmla="*/ 3052221 w 3172463"/>
              <a:gd name="connsiteY94" fmla="*/ 1875793 h 3168646"/>
              <a:gd name="connsiteX95" fmla="*/ 3048374 w 3172463"/>
              <a:gd name="connsiteY95" fmla="*/ 1905613 h 3168646"/>
              <a:gd name="connsiteX96" fmla="*/ 3048374 w 3172463"/>
              <a:gd name="connsiteY96" fmla="*/ 1937358 h 3168646"/>
              <a:gd name="connsiteX97" fmla="*/ 3050297 w 3172463"/>
              <a:gd name="connsiteY97" fmla="*/ 1970063 h 3168646"/>
              <a:gd name="connsiteX98" fmla="*/ 3054145 w 3172463"/>
              <a:gd name="connsiteY98" fmla="*/ 2002769 h 3168646"/>
              <a:gd name="connsiteX99" fmla="*/ 3058954 w 3172463"/>
              <a:gd name="connsiteY99" fmla="*/ 2035476 h 3168646"/>
              <a:gd name="connsiteX100" fmla="*/ 3062802 w 3172463"/>
              <a:gd name="connsiteY100" fmla="*/ 2068181 h 3168646"/>
              <a:gd name="connsiteX101" fmla="*/ 3065689 w 3172463"/>
              <a:gd name="connsiteY101" fmla="*/ 2100887 h 3168646"/>
              <a:gd name="connsiteX102" fmla="*/ 3064726 w 3172463"/>
              <a:gd name="connsiteY102" fmla="*/ 2131670 h 3168646"/>
              <a:gd name="connsiteX103" fmla="*/ 3060879 w 3172463"/>
              <a:gd name="connsiteY103" fmla="*/ 2161491 h 3168646"/>
              <a:gd name="connsiteX104" fmla="*/ 3052221 w 3172463"/>
              <a:gd name="connsiteY104" fmla="*/ 2190349 h 3168646"/>
              <a:gd name="connsiteX105" fmla="*/ 3039716 w 3172463"/>
              <a:gd name="connsiteY105" fmla="*/ 2214397 h 3168646"/>
              <a:gd name="connsiteX106" fmla="*/ 3023363 w 3172463"/>
              <a:gd name="connsiteY106" fmla="*/ 2237484 h 3168646"/>
              <a:gd name="connsiteX107" fmla="*/ 3004124 w 3172463"/>
              <a:gd name="connsiteY107" fmla="*/ 2257685 h 3168646"/>
              <a:gd name="connsiteX108" fmla="*/ 2982000 w 3172463"/>
              <a:gd name="connsiteY108" fmla="*/ 2277885 h 3168646"/>
              <a:gd name="connsiteX109" fmla="*/ 2958913 w 3172463"/>
              <a:gd name="connsiteY109" fmla="*/ 2296163 h 3168646"/>
              <a:gd name="connsiteX110" fmla="*/ 2934865 w 3172463"/>
              <a:gd name="connsiteY110" fmla="*/ 2314439 h 3168646"/>
              <a:gd name="connsiteX111" fmla="*/ 2909855 w 3172463"/>
              <a:gd name="connsiteY111" fmla="*/ 2332716 h 3168646"/>
              <a:gd name="connsiteX112" fmla="*/ 2886768 w 3172463"/>
              <a:gd name="connsiteY112" fmla="*/ 2350993 h 3168646"/>
              <a:gd name="connsiteX113" fmla="*/ 2864644 w 3172463"/>
              <a:gd name="connsiteY113" fmla="*/ 2370232 h 3168646"/>
              <a:gd name="connsiteX114" fmla="*/ 2845405 w 3172463"/>
              <a:gd name="connsiteY114" fmla="*/ 2392356 h 3168646"/>
              <a:gd name="connsiteX115" fmla="*/ 2828090 w 3172463"/>
              <a:gd name="connsiteY115" fmla="*/ 2413519 h 3168646"/>
              <a:gd name="connsiteX116" fmla="*/ 2814622 w 3172463"/>
              <a:gd name="connsiteY116" fmla="*/ 2437568 h 3168646"/>
              <a:gd name="connsiteX117" fmla="*/ 2803080 w 3172463"/>
              <a:gd name="connsiteY117" fmla="*/ 2463540 h 3168646"/>
              <a:gd name="connsiteX118" fmla="*/ 2793460 w 3172463"/>
              <a:gd name="connsiteY118" fmla="*/ 2491437 h 3168646"/>
              <a:gd name="connsiteX119" fmla="*/ 2784803 w 3172463"/>
              <a:gd name="connsiteY119" fmla="*/ 2520296 h 3168646"/>
              <a:gd name="connsiteX120" fmla="*/ 2777107 w 3172463"/>
              <a:gd name="connsiteY120" fmla="*/ 2549154 h 3168646"/>
              <a:gd name="connsiteX121" fmla="*/ 2769411 w 3172463"/>
              <a:gd name="connsiteY121" fmla="*/ 2578974 h 3168646"/>
              <a:gd name="connsiteX122" fmla="*/ 2760754 w 3172463"/>
              <a:gd name="connsiteY122" fmla="*/ 2606871 h 3168646"/>
              <a:gd name="connsiteX123" fmla="*/ 2751135 w 3172463"/>
              <a:gd name="connsiteY123" fmla="*/ 2634767 h 3168646"/>
              <a:gd name="connsiteX124" fmla="*/ 2739592 w 3172463"/>
              <a:gd name="connsiteY124" fmla="*/ 2660739 h 3168646"/>
              <a:gd name="connsiteX125" fmla="*/ 2725162 w 3172463"/>
              <a:gd name="connsiteY125" fmla="*/ 2683827 h 3168646"/>
              <a:gd name="connsiteX126" fmla="*/ 2707849 w 3172463"/>
              <a:gd name="connsiteY126" fmla="*/ 2704989 h 3168646"/>
              <a:gd name="connsiteX127" fmla="*/ 2686686 w 3172463"/>
              <a:gd name="connsiteY127" fmla="*/ 2722304 h 3168646"/>
              <a:gd name="connsiteX128" fmla="*/ 2663599 w 3172463"/>
              <a:gd name="connsiteY128" fmla="*/ 2736733 h 3168646"/>
              <a:gd name="connsiteX129" fmla="*/ 2637626 w 3172463"/>
              <a:gd name="connsiteY129" fmla="*/ 2748276 h 3168646"/>
              <a:gd name="connsiteX130" fmla="*/ 2609730 w 3172463"/>
              <a:gd name="connsiteY130" fmla="*/ 2757896 h 3168646"/>
              <a:gd name="connsiteX131" fmla="*/ 2581835 w 3172463"/>
              <a:gd name="connsiteY131" fmla="*/ 2766553 h 3168646"/>
              <a:gd name="connsiteX132" fmla="*/ 2552014 w 3172463"/>
              <a:gd name="connsiteY132" fmla="*/ 2774249 h 3168646"/>
              <a:gd name="connsiteX133" fmla="*/ 2523156 w 3172463"/>
              <a:gd name="connsiteY133" fmla="*/ 2781945 h 3168646"/>
              <a:gd name="connsiteX134" fmla="*/ 2494298 w 3172463"/>
              <a:gd name="connsiteY134" fmla="*/ 2790602 h 3168646"/>
              <a:gd name="connsiteX135" fmla="*/ 2466403 w 3172463"/>
              <a:gd name="connsiteY135" fmla="*/ 2800222 h 3168646"/>
              <a:gd name="connsiteX136" fmla="*/ 2440430 w 3172463"/>
              <a:gd name="connsiteY136" fmla="*/ 2811765 h 3168646"/>
              <a:gd name="connsiteX137" fmla="*/ 2416382 w 3172463"/>
              <a:gd name="connsiteY137" fmla="*/ 2825232 h 3168646"/>
              <a:gd name="connsiteX138" fmla="*/ 2395219 w 3172463"/>
              <a:gd name="connsiteY138" fmla="*/ 2842547 h 3168646"/>
              <a:gd name="connsiteX139" fmla="*/ 2373095 w 3172463"/>
              <a:gd name="connsiteY139" fmla="*/ 2861786 h 3168646"/>
              <a:gd name="connsiteX140" fmla="*/ 2353856 w 3172463"/>
              <a:gd name="connsiteY140" fmla="*/ 2883911 h 3168646"/>
              <a:gd name="connsiteX141" fmla="*/ 2335579 w 3172463"/>
              <a:gd name="connsiteY141" fmla="*/ 2906997 h 3168646"/>
              <a:gd name="connsiteX142" fmla="*/ 2317302 w 3172463"/>
              <a:gd name="connsiteY142" fmla="*/ 2931046 h 3168646"/>
              <a:gd name="connsiteX143" fmla="*/ 2299026 w 3172463"/>
              <a:gd name="connsiteY143" fmla="*/ 2955095 h 3168646"/>
              <a:gd name="connsiteX144" fmla="*/ 2280749 w 3172463"/>
              <a:gd name="connsiteY144" fmla="*/ 2978181 h 3168646"/>
              <a:gd name="connsiteX145" fmla="*/ 2260548 w 3172463"/>
              <a:gd name="connsiteY145" fmla="*/ 3000306 h 3168646"/>
              <a:gd name="connsiteX146" fmla="*/ 2240347 w 3172463"/>
              <a:gd name="connsiteY146" fmla="*/ 3019544 h 3168646"/>
              <a:gd name="connsiteX147" fmla="*/ 2217262 w 3172463"/>
              <a:gd name="connsiteY147" fmla="*/ 3035898 h 3168646"/>
              <a:gd name="connsiteX148" fmla="*/ 2193213 w 3172463"/>
              <a:gd name="connsiteY148" fmla="*/ 3048403 h 3168646"/>
              <a:gd name="connsiteX149" fmla="*/ 2164354 w 3172463"/>
              <a:gd name="connsiteY149" fmla="*/ 3057061 h 3168646"/>
              <a:gd name="connsiteX150" fmla="*/ 2134534 w 3172463"/>
              <a:gd name="connsiteY150" fmla="*/ 3060909 h 3168646"/>
              <a:gd name="connsiteX151" fmla="*/ 2103753 w 3172463"/>
              <a:gd name="connsiteY151" fmla="*/ 3061870 h 3168646"/>
              <a:gd name="connsiteX152" fmla="*/ 2071047 w 3172463"/>
              <a:gd name="connsiteY152" fmla="*/ 3058984 h 3168646"/>
              <a:gd name="connsiteX153" fmla="*/ 2038341 w 3172463"/>
              <a:gd name="connsiteY153" fmla="*/ 3055137 h 3168646"/>
              <a:gd name="connsiteX154" fmla="*/ 2005635 w 3172463"/>
              <a:gd name="connsiteY154" fmla="*/ 3050327 h 3168646"/>
              <a:gd name="connsiteX155" fmla="*/ 1972930 w 3172463"/>
              <a:gd name="connsiteY155" fmla="*/ 3046480 h 3168646"/>
              <a:gd name="connsiteX156" fmla="*/ 1940223 w 3172463"/>
              <a:gd name="connsiteY156" fmla="*/ 3044555 h 3168646"/>
              <a:gd name="connsiteX157" fmla="*/ 1908479 w 3172463"/>
              <a:gd name="connsiteY157" fmla="*/ 3044555 h 3168646"/>
              <a:gd name="connsiteX158" fmla="*/ 1878660 w 3172463"/>
              <a:gd name="connsiteY158" fmla="*/ 3048403 h 3168646"/>
              <a:gd name="connsiteX159" fmla="*/ 1847878 w 3172463"/>
              <a:gd name="connsiteY159" fmla="*/ 3056099 h 3168646"/>
              <a:gd name="connsiteX160" fmla="*/ 1819981 w 3172463"/>
              <a:gd name="connsiteY160" fmla="*/ 3067642 h 3168646"/>
              <a:gd name="connsiteX161" fmla="*/ 1791124 w 3172463"/>
              <a:gd name="connsiteY161" fmla="*/ 3083033 h 3168646"/>
              <a:gd name="connsiteX162" fmla="*/ 1762267 w 3172463"/>
              <a:gd name="connsiteY162" fmla="*/ 3098425 h 3168646"/>
              <a:gd name="connsiteX163" fmla="*/ 1733408 w 3172463"/>
              <a:gd name="connsiteY163" fmla="*/ 3115739 h 3168646"/>
              <a:gd name="connsiteX164" fmla="*/ 1705511 w 3172463"/>
              <a:gd name="connsiteY164" fmla="*/ 3132093 h 3168646"/>
              <a:gd name="connsiteX165" fmla="*/ 1675692 w 3172463"/>
              <a:gd name="connsiteY165" fmla="*/ 3146521 h 3168646"/>
              <a:gd name="connsiteX166" fmla="*/ 1646833 w 3172463"/>
              <a:gd name="connsiteY166" fmla="*/ 3158065 h 3168646"/>
              <a:gd name="connsiteX167" fmla="*/ 1617013 w 3172463"/>
              <a:gd name="connsiteY167" fmla="*/ 3165761 h 3168646"/>
              <a:gd name="connsiteX168" fmla="*/ 1586232 w 3172463"/>
              <a:gd name="connsiteY168" fmla="*/ 3168646 h 3168646"/>
              <a:gd name="connsiteX169" fmla="*/ 1555450 w 3172463"/>
              <a:gd name="connsiteY169" fmla="*/ 3165761 h 3168646"/>
              <a:gd name="connsiteX170" fmla="*/ 1525630 w 3172463"/>
              <a:gd name="connsiteY170" fmla="*/ 3158065 h 3168646"/>
              <a:gd name="connsiteX171" fmla="*/ 1496773 w 3172463"/>
              <a:gd name="connsiteY171" fmla="*/ 3146521 h 3168646"/>
              <a:gd name="connsiteX172" fmla="*/ 1466952 w 3172463"/>
              <a:gd name="connsiteY172" fmla="*/ 3132093 h 3168646"/>
              <a:gd name="connsiteX173" fmla="*/ 1439055 w 3172463"/>
              <a:gd name="connsiteY173" fmla="*/ 3115739 h 3168646"/>
              <a:gd name="connsiteX174" fmla="*/ 1410198 w 3172463"/>
              <a:gd name="connsiteY174" fmla="*/ 3098425 h 3168646"/>
              <a:gd name="connsiteX175" fmla="*/ 1381339 w 3172463"/>
              <a:gd name="connsiteY175" fmla="*/ 3083033 h 3168646"/>
              <a:gd name="connsiteX176" fmla="*/ 1352482 w 3172463"/>
              <a:gd name="connsiteY176" fmla="*/ 3067642 h 3168646"/>
              <a:gd name="connsiteX177" fmla="*/ 1323624 w 3172463"/>
              <a:gd name="connsiteY177" fmla="*/ 3056099 h 3168646"/>
              <a:gd name="connsiteX178" fmla="*/ 1293804 w 3172463"/>
              <a:gd name="connsiteY178" fmla="*/ 3048403 h 3168646"/>
              <a:gd name="connsiteX179" fmla="*/ 1263984 w 3172463"/>
              <a:gd name="connsiteY179" fmla="*/ 3044555 h 3168646"/>
              <a:gd name="connsiteX180" fmla="*/ 1232239 w 3172463"/>
              <a:gd name="connsiteY180" fmla="*/ 3044555 h 3168646"/>
              <a:gd name="connsiteX181" fmla="*/ 1199534 w 3172463"/>
              <a:gd name="connsiteY181" fmla="*/ 3046480 h 3168646"/>
              <a:gd name="connsiteX182" fmla="*/ 1166828 w 3172463"/>
              <a:gd name="connsiteY182" fmla="*/ 3050327 h 3168646"/>
              <a:gd name="connsiteX183" fmla="*/ 1134122 w 3172463"/>
              <a:gd name="connsiteY183" fmla="*/ 3055137 h 3168646"/>
              <a:gd name="connsiteX184" fmla="*/ 1101416 w 3172463"/>
              <a:gd name="connsiteY184" fmla="*/ 3058984 h 3168646"/>
              <a:gd name="connsiteX185" fmla="*/ 1068710 w 3172463"/>
              <a:gd name="connsiteY185" fmla="*/ 3061870 h 3168646"/>
              <a:gd name="connsiteX186" fmla="*/ 1037929 w 3172463"/>
              <a:gd name="connsiteY186" fmla="*/ 3060909 h 3168646"/>
              <a:gd name="connsiteX187" fmla="*/ 1008109 w 3172463"/>
              <a:gd name="connsiteY187" fmla="*/ 3057061 h 3168646"/>
              <a:gd name="connsiteX188" fmla="*/ 979251 w 3172463"/>
              <a:gd name="connsiteY188" fmla="*/ 3048403 h 3168646"/>
              <a:gd name="connsiteX189" fmla="*/ 955203 w 3172463"/>
              <a:gd name="connsiteY189" fmla="*/ 3035898 h 3168646"/>
              <a:gd name="connsiteX190" fmla="*/ 932115 w 3172463"/>
              <a:gd name="connsiteY190" fmla="*/ 3019544 h 3168646"/>
              <a:gd name="connsiteX191" fmla="*/ 911915 w 3172463"/>
              <a:gd name="connsiteY191" fmla="*/ 3000306 h 3168646"/>
              <a:gd name="connsiteX192" fmla="*/ 891714 w 3172463"/>
              <a:gd name="connsiteY192" fmla="*/ 2978181 h 3168646"/>
              <a:gd name="connsiteX193" fmla="*/ 873438 w 3172463"/>
              <a:gd name="connsiteY193" fmla="*/ 2955095 h 3168646"/>
              <a:gd name="connsiteX194" fmla="*/ 855161 w 3172463"/>
              <a:gd name="connsiteY194" fmla="*/ 2931046 h 3168646"/>
              <a:gd name="connsiteX195" fmla="*/ 836884 w 3172463"/>
              <a:gd name="connsiteY195" fmla="*/ 2906997 h 3168646"/>
              <a:gd name="connsiteX196" fmla="*/ 818608 w 3172463"/>
              <a:gd name="connsiteY196" fmla="*/ 2883911 h 3168646"/>
              <a:gd name="connsiteX197" fmla="*/ 799368 w 3172463"/>
              <a:gd name="connsiteY197" fmla="*/ 2861786 h 3168646"/>
              <a:gd name="connsiteX198" fmla="*/ 777244 w 3172463"/>
              <a:gd name="connsiteY198" fmla="*/ 2842547 h 3168646"/>
              <a:gd name="connsiteX199" fmla="*/ 756081 w 3172463"/>
              <a:gd name="connsiteY199" fmla="*/ 2825232 h 3168646"/>
              <a:gd name="connsiteX200" fmla="*/ 732033 w 3172463"/>
              <a:gd name="connsiteY200" fmla="*/ 2811765 h 3168646"/>
              <a:gd name="connsiteX201" fmla="*/ 706061 w 3172463"/>
              <a:gd name="connsiteY201" fmla="*/ 2800222 h 3168646"/>
              <a:gd name="connsiteX202" fmla="*/ 678165 w 3172463"/>
              <a:gd name="connsiteY202" fmla="*/ 2790602 h 3168646"/>
              <a:gd name="connsiteX203" fmla="*/ 649306 w 3172463"/>
              <a:gd name="connsiteY203" fmla="*/ 2781945 h 3168646"/>
              <a:gd name="connsiteX204" fmla="*/ 620449 w 3172463"/>
              <a:gd name="connsiteY204" fmla="*/ 2774249 h 3168646"/>
              <a:gd name="connsiteX205" fmla="*/ 590629 w 3172463"/>
              <a:gd name="connsiteY205" fmla="*/ 2766553 h 3168646"/>
              <a:gd name="connsiteX206" fmla="*/ 562733 w 3172463"/>
              <a:gd name="connsiteY206" fmla="*/ 2757896 h 3168646"/>
              <a:gd name="connsiteX207" fmla="*/ 534836 w 3172463"/>
              <a:gd name="connsiteY207" fmla="*/ 2748276 h 3168646"/>
              <a:gd name="connsiteX208" fmla="*/ 508865 w 3172463"/>
              <a:gd name="connsiteY208" fmla="*/ 2736733 h 3168646"/>
              <a:gd name="connsiteX209" fmla="*/ 485778 w 3172463"/>
              <a:gd name="connsiteY209" fmla="*/ 2722304 h 3168646"/>
              <a:gd name="connsiteX210" fmla="*/ 464615 w 3172463"/>
              <a:gd name="connsiteY210" fmla="*/ 2704989 h 3168646"/>
              <a:gd name="connsiteX211" fmla="*/ 447301 w 3172463"/>
              <a:gd name="connsiteY211" fmla="*/ 2683827 h 3168646"/>
              <a:gd name="connsiteX212" fmla="*/ 432872 w 3172463"/>
              <a:gd name="connsiteY212" fmla="*/ 2660739 h 3168646"/>
              <a:gd name="connsiteX213" fmla="*/ 421328 w 3172463"/>
              <a:gd name="connsiteY213" fmla="*/ 2634767 h 3168646"/>
              <a:gd name="connsiteX214" fmla="*/ 411709 w 3172463"/>
              <a:gd name="connsiteY214" fmla="*/ 2606871 h 3168646"/>
              <a:gd name="connsiteX215" fmla="*/ 403052 w 3172463"/>
              <a:gd name="connsiteY215" fmla="*/ 2578974 h 3168646"/>
              <a:gd name="connsiteX216" fmla="*/ 395356 w 3172463"/>
              <a:gd name="connsiteY216" fmla="*/ 2549154 h 3168646"/>
              <a:gd name="connsiteX217" fmla="*/ 387660 w 3172463"/>
              <a:gd name="connsiteY217" fmla="*/ 2520296 h 3168646"/>
              <a:gd name="connsiteX218" fmla="*/ 379003 w 3172463"/>
              <a:gd name="connsiteY218" fmla="*/ 2491437 h 3168646"/>
              <a:gd name="connsiteX219" fmla="*/ 369384 w 3172463"/>
              <a:gd name="connsiteY219" fmla="*/ 2463540 h 3168646"/>
              <a:gd name="connsiteX220" fmla="*/ 357840 w 3172463"/>
              <a:gd name="connsiteY220" fmla="*/ 2437568 h 3168646"/>
              <a:gd name="connsiteX221" fmla="*/ 344373 w 3172463"/>
              <a:gd name="connsiteY221" fmla="*/ 2413519 h 3168646"/>
              <a:gd name="connsiteX222" fmla="*/ 327059 w 3172463"/>
              <a:gd name="connsiteY222" fmla="*/ 2392356 h 3168646"/>
              <a:gd name="connsiteX223" fmla="*/ 307820 w 3172463"/>
              <a:gd name="connsiteY223" fmla="*/ 2370232 h 3168646"/>
              <a:gd name="connsiteX224" fmla="*/ 285695 w 3172463"/>
              <a:gd name="connsiteY224" fmla="*/ 2350993 h 3168646"/>
              <a:gd name="connsiteX225" fmla="*/ 261646 w 3172463"/>
              <a:gd name="connsiteY225" fmla="*/ 2332716 h 3168646"/>
              <a:gd name="connsiteX226" fmla="*/ 237598 w 3172463"/>
              <a:gd name="connsiteY226" fmla="*/ 2314439 h 3168646"/>
              <a:gd name="connsiteX227" fmla="*/ 213551 w 3172463"/>
              <a:gd name="connsiteY227" fmla="*/ 2296163 h 3168646"/>
              <a:gd name="connsiteX228" fmla="*/ 190463 w 3172463"/>
              <a:gd name="connsiteY228" fmla="*/ 2277885 h 3168646"/>
              <a:gd name="connsiteX229" fmla="*/ 168339 w 3172463"/>
              <a:gd name="connsiteY229" fmla="*/ 2257685 h 3168646"/>
              <a:gd name="connsiteX230" fmla="*/ 149100 w 3172463"/>
              <a:gd name="connsiteY230" fmla="*/ 2237484 h 3168646"/>
              <a:gd name="connsiteX231" fmla="*/ 132748 w 3172463"/>
              <a:gd name="connsiteY231" fmla="*/ 2214397 h 3168646"/>
              <a:gd name="connsiteX232" fmla="*/ 120243 w 3172463"/>
              <a:gd name="connsiteY232" fmla="*/ 2190349 h 3168646"/>
              <a:gd name="connsiteX233" fmla="*/ 111586 w 3172463"/>
              <a:gd name="connsiteY233" fmla="*/ 2161491 h 3168646"/>
              <a:gd name="connsiteX234" fmla="*/ 107738 w 3172463"/>
              <a:gd name="connsiteY234" fmla="*/ 2131670 h 3168646"/>
              <a:gd name="connsiteX235" fmla="*/ 106775 w 3172463"/>
              <a:gd name="connsiteY235" fmla="*/ 2100887 h 3168646"/>
              <a:gd name="connsiteX236" fmla="*/ 109661 w 3172463"/>
              <a:gd name="connsiteY236" fmla="*/ 2068181 h 3168646"/>
              <a:gd name="connsiteX237" fmla="*/ 113509 w 3172463"/>
              <a:gd name="connsiteY237" fmla="*/ 2035476 h 3168646"/>
              <a:gd name="connsiteX238" fmla="*/ 118318 w 3172463"/>
              <a:gd name="connsiteY238" fmla="*/ 2002769 h 3168646"/>
              <a:gd name="connsiteX239" fmla="*/ 122166 w 3172463"/>
              <a:gd name="connsiteY239" fmla="*/ 1970063 h 3168646"/>
              <a:gd name="connsiteX240" fmla="*/ 124091 w 3172463"/>
              <a:gd name="connsiteY240" fmla="*/ 1937358 h 3168646"/>
              <a:gd name="connsiteX241" fmla="*/ 124091 w 3172463"/>
              <a:gd name="connsiteY241" fmla="*/ 1905613 h 3168646"/>
              <a:gd name="connsiteX242" fmla="*/ 120243 w 3172463"/>
              <a:gd name="connsiteY242" fmla="*/ 1875793 h 3168646"/>
              <a:gd name="connsiteX243" fmla="*/ 112547 w 3172463"/>
              <a:gd name="connsiteY243" fmla="*/ 1845972 h 3168646"/>
              <a:gd name="connsiteX244" fmla="*/ 101004 w 3172463"/>
              <a:gd name="connsiteY244" fmla="*/ 1818075 h 3168646"/>
              <a:gd name="connsiteX245" fmla="*/ 86575 w 3172463"/>
              <a:gd name="connsiteY245" fmla="*/ 1789218 h 3168646"/>
              <a:gd name="connsiteX246" fmla="*/ 70222 w 3172463"/>
              <a:gd name="connsiteY246" fmla="*/ 1760360 h 3168646"/>
              <a:gd name="connsiteX247" fmla="*/ 52908 w 3172463"/>
              <a:gd name="connsiteY247" fmla="*/ 1731501 h 3168646"/>
              <a:gd name="connsiteX248" fmla="*/ 36555 w 3172463"/>
              <a:gd name="connsiteY248" fmla="*/ 1703604 h 3168646"/>
              <a:gd name="connsiteX249" fmla="*/ 22125 w 3172463"/>
              <a:gd name="connsiteY249" fmla="*/ 1673784 h 3168646"/>
              <a:gd name="connsiteX250" fmla="*/ 10582 w 3172463"/>
              <a:gd name="connsiteY250" fmla="*/ 1644925 h 3168646"/>
              <a:gd name="connsiteX251" fmla="*/ 2886 w 3172463"/>
              <a:gd name="connsiteY251" fmla="*/ 1615105 h 3168646"/>
              <a:gd name="connsiteX252" fmla="*/ 0 w 3172463"/>
              <a:gd name="connsiteY252" fmla="*/ 1584323 h 3168646"/>
              <a:gd name="connsiteX253" fmla="*/ 2886 w 3172463"/>
              <a:gd name="connsiteY253" fmla="*/ 1553541 h 3168646"/>
              <a:gd name="connsiteX254" fmla="*/ 10582 w 3172463"/>
              <a:gd name="connsiteY254" fmla="*/ 1523721 h 3168646"/>
              <a:gd name="connsiteX255" fmla="*/ 22125 w 3172463"/>
              <a:gd name="connsiteY255" fmla="*/ 1494862 h 3168646"/>
              <a:gd name="connsiteX256" fmla="*/ 36555 w 3172463"/>
              <a:gd name="connsiteY256" fmla="*/ 1465043 h 3168646"/>
              <a:gd name="connsiteX257" fmla="*/ 52908 w 3172463"/>
              <a:gd name="connsiteY257" fmla="*/ 1437145 h 3168646"/>
              <a:gd name="connsiteX258" fmla="*/ 70222 w 3172463"/>
              <a:gd name="connsiteY258" fmla="*/ 1408288 h 3168646"/>
              <a:gd name="connsiteX259" fmla="*/ 86575 w 3172463"/>
              <a:gd name="connsiteY259" fmla="*/ 1379429 h 3168646"/>
              <a:gd name="connsiteX260" fmla="*/ 101004 w 3172463"/>
              <a:gd name="connsiteY260" fmla="*/ 1350571 h 3168646"/>
              <a:gd name="connsiteX261" fmla="*/ 112547 w 3172463"/>
              <a:gd name="connsiteY261" fmla="*/ 1322674 h 3168646"/>
              <a:gd name="connsiteX262" fmla="*/ 120243 w 3172463"/>
              <a:gd name="connsiteY262" fmla="*/ 1292853 h 3168646"/>
              <a:gd name="connsiteX263" fmla="*/ 124091 w 3172463"/>
              <a:gd name="connsiteY263" fmla="*/ 1263034 h 3168646"/>
              <a:gd name="connsiteX264" fmla="*/ 124091 w 3172463"/>
              <a:gd name="connsiteY264" fmla="*/ 1231290 h 3168646"/>
              <a:gd name="connsiteX265" fmla="*/ 122166 w 3172463"/>
              <a:gd name="connsiteY265" fmla="*/ 1198583 h 3168646"/>
              <a:gd name="connsiteX266" fmla="*/ 118318 w 3172463"/>
              <a:gd name="connsiteY266" fmla="*/ 1165877 h 3168646"/>
              <a:gd name="connsiteX267" fmla="*/ 113509 w 3172463"/>
              <a:gd name="connsiteY267" fmla="*/ 1133171 h 3168646"/>
              <a:gd name="connsiteX268" fmla="*/ 109661 w 3172463"/>
              <a:gd name="connsiteY268" fmla="*/ 1100465 h 3168646"/>
              <a:gd name="connsiteX269" fmla="*/ 106775 w 3172463"/>
              <a:gd name="connsiteY269" fmla="*/ 1067759 h 3168646"/>
              <a:gd name="connsiteX270" fmla="*/ 107738 w 3172463"/>
              <a:gd name="connsiteY270" fmla="*/ 1036977 h 3168646"/>
              <a:gd name="connsiteX271" fmla="*/ 111586 w 3172463"/>
              <a:gd name="connsiteY271" fmla="*/ 1007156 h 3168646"/>
              <a:gd name="connsiteX272" fmla="*/ 120243 w 3172463"/>
              <a:gd name="connsiteY272" fmla="*/ 978298 h 3168646"/>
              <a:gd name="connsiteX273" fmla="*/ 132748 w 3172463"/>
              <a:gd name="connsiteY273" fmla="*/ 954249 h 3168646"/>
              <a:gd name="connsiteX274" fmla="*/ 149100 w 3172463"/>
              <a:gd name="connsiteY274" fmla="*/ 931163 h 3168646"/>
              <a:gd name="connsiteX275" fmla="*/ 168339 w 3172463"/>
              <a:gd name="connsiteY275" fmla="*/ 910962 h 3168646"/>
              <a:gd name="connsiteX276" fmla="*/ 190463 w 3172463"/>
              <a:gd name="connsiteY276" fmla="*/ 890761 h 3168646"/>
              <a:gd name="connsiteX277" fmla="*/ 213551 w 3172463"/>
              <a:gd name="connsiteY277" fmla="*/ 872484 h 3168646"/>
              <a:gd name="connsiteX278" fmla="*/ 237598 w 3172463"/>
              <a:gd name="connsiteY278" fmla="*/ 854207 h 3168646"/>
              <a:gd name="connsiteX279" fmla="*/ 261646 w 3172463"/>
              <a:gd name="connsiteY279" fmla="*/ 835930 h 3168646"/>
              <a:gd name="connsiteX280" fmla="*/ 285695 w 3172463"/>
              <a:gd name="connsiteY280" fmla="*/ 817653 h 3168646"/>
              <a:gd name="connsiteX281" fmla="*/ 307820 w 3172463"/>
              <a:gd name="connsiteY281" fmla="*/ 798415 h 3168646"/>
              <a:gd name="connsiteX282" fmla="*/ 327059 w 3172463"/>
              <a:gd name="connsiteY282" fmla="*/ 776290 h 3168646"/>
              <a:gd name="connsiteX283" fmla="*/ 344373 w 3172463"/>
              <a:gd name="connsiteY283" fmla="*/ 755127 h 3168646"/>
              <a:gd name="connsiteX284" fmla="*/ 357840 w 3172463"/>
              <a:gd name="connsiteY284" fmla="*/ 731079 h 3168646"/>
              <a:gd name="connsiteX285" fmla="*/ 369384 w 3172463"/>
              <a:gd name="connsiteY285" fmla="*/ 705106 h 3168646"/>
              <a:gd name="connsiteX286" fmla="*/ 379003 w 3172463"/>
              <a:gd name="connsiteY286" fmla="*/ 677209 h 3168646"/>
              <a:gd name="connsiteX287" fmla="*/ 387660 w 3172463"/>
              <a:gd name="connsiteY287" fmla="*/ 648350 h 3168646"/>
              <a:gd name="connsiteX288" fmla="*/ 395356 w 3172463"/>
              <a:gd name="connsiteY288" fmla="*/ 619492 h 3168646"/>
              <a:gd name="connsiteX289" fmla="*/ 403052 w 3172463"/>
              <a:gd name="connsiteY289" fmla="*/ 589672 h 3168646"/>
              <a:gd name="connsiteX290" fmla="*/ 411709 w 3172463"/>
              <a:gd name="connsiteY290" fmla="*/ 561776 h 3168646"/>
              <a:gd name="connsiteX291" fmla="*/ 421328 w 3172463"/>
              <a:gd name="connsiteY291" fmla="*/ 533879 h 3168646"/>
              <a:gd name="connsiteX292" fmla="*/ 432872 w 3172463"/>
              <a:gd name="connsiteY292" fmla="*/ 507907 h 3168646"/>
              <a:gd name="connsiteX293" fmla="*/ 447301 w 3172463"/>
              <a:gd name="connsiteY293" fmla="*/ 484821 h 3168646"/>
              <a:gd name="connsiteX294" fmla="*/ 464615 w 3172463"/>
              <a:gd name="connsiteY294" fmla="*/ 463658 h 3168646"/>
              <a:gd name="connsiteX295" fmla="*/ 485778 w 3172463"/>
              <a:gd name="connsiteY295" fmla="*/ 446343 h 3168646"/>
              <a:gd name="connsiteX296" fmla="*/ 508865 w 3172463"/>
              <a:gd name="connsiteY296" fmla="*/ 431914 h 3168646"/>
              <a:gd name="connsiteX297" fmla="*/ 534836 w 3172463"/>
              <a:gd name="connsiteY297" fmla="*/ 420370 h 3168646"/>
              <a:gd name="connsiteX298" fmla="*/ 562733 w 3172463"/>
              <a:gd name="connsiteY298" fmla="*/ 410751 h 3168646"/>
              <a:gd name="connsiteX299" fmla="*/ 590629 w 3172463"/>
              <a:gd name="connsiteY299" fmla="*/ 402093 h 3168646"/>
              <a:gd name="connsiteX300" fmla="*/ 620449 w 3172463"/>
              <a:gd name="connsiteY300" fmla="*/ 394397 h 3168646"/>
              <a:gd name="connsiteX301" fmla="*/ 649306 w 3172463"/>
              <a:gd name="connsiteY301" fmla="*/ 386701 h 3168646"/>
              <a:gd name="connsiteX302" fmla="*/ 678165 w 3172463"/>
              <a:gd name="connsiteY302" fmla="*/ 378044 h 3168646"/>
              <a:gd name="connsiteX303" fmla="*/ 706061 w 3172463"/>
              <a:gd name="connsiteY303" fmla="*/ 368425 h 3168646"/>
              <a:gd name="connsiteX304" fmla="*/ 732033 w 3172463"/>
              <a:gd name="connsiteY304" fmla="*/ 356881 h 3168646"/>
              <a:gd name="connsiteX305" fmla="*/ 756081 w 3172463"/>
              <a:gd name="connsiteY305" fmla="*/ 343415 h 3168646"/>
              <a:gd name="connsiteX306" fmla="*/ 777244 w 3172463"/>
              <a:gd name="connsiteY306" fmla="*/ 326100 h 3168646"/>
              <a:gd name="connsiteX307" fmla="*/ 799368 w 3172463"/>
              <a:gd name="connsiteY307" fmla="*/ 306860 h 3168646"/>
              <a:gd name="connsiteX308" fmla="*/ 818608 w 3172463"/>
              <a:gd name="connsiteY308" fmla="*/ 284735 h 3168646"/>
              <a:gd name="connsiteX309" fmla="*/ 836884 w 3172463"/>
              <a:gd name="connsiteY309" fmla="*/ 261649 h 3168646"/>
              <a:gd name="connsiteX310" fmla="*/ 855161 w 3172463"/>
              <a:gd name="connsiteY310" fmla="*/ 237601 h 3168646"/>
              <a:gd name="connsiteX311" fmla="*/ 873438 w 3172463"/>
              <a:gd name="connsiteY311" fmla="*/ 213551 h 3168646"/>
              <a:gd name="connsiteX312" fmla="*/ 891714 w 3172463"/>
              <a:gd name="connsiteY312" fmla="*/ 190465 h 3168646"/>
              <a:gd name="connsiteX313" fmla="*/ 911915 w 3172463"/>
              <a:gd name="connsiteY313" fmla="*/ 168340 h 3168646"/>
              <a:gd name="connsiteX314" fmla="*/ 932115 w 3172463"/>
              <a:gd name="connsiteY314" fmla="*/ 149102 h 3168646"/>
              <a:gd name="connsiteX315" fmla="*/ 955203 w 3172463"/>
              <a:gd name="connsiteY315" fmla="*/ 132748 h 3168646"/>
              <a:gd name="connsiteX316" fmla="*/ 979251 w 3172463"/>
              <a:gd name="connsiteY316" fmla="*/ 120243 h 3168646"/>
              <a:gd name="connsiteX317" fmla="*/ 1008109 w 3172463"/>
              <a:gd name="connsiteY317" fmla="*/ 111585 h 3168646"/>
              <a:gd name="connsiteX318" fmla="*/ 1037929 w 3172463"/>
              <a:gd name="connsiteY318" fmla="*/ 107738 h 3168646"/>
              <a:gd name="connsiteX319" fmla="*/ 1068710 w 3172463"/>
              <a:gd name="connsiteY319" fmla="*/ 106776 h 3168646"/>
              <a:gd name="connsiteX320" fmla="*/ 1101416 w 3172463"/>
              <a:gd name="connsiteY320" fmla="*/ 109662 h 3168646"/>
              <a:gd name="connsiteX321" fmla="*/ 1134122 w 3172463"/>
              <a:gd name="connsiteY321" fmla="*/ 113510 h 3168646"/>
              <a:gd name="connsiteX322" fmla="*/ 1166828 w 3172463"/>
              <a:gd name="connsiteY322" fmla="*/ 118320 h 3168646"/>
              <a:gd name="connsiteX323" fmla="*/ 1199534 w 3172463"/>
              <a:gd name="connsiteY323" fmla="*/ 122167 h 3168646"/>
              <a:gd name="connsiteX324" fmla="*/ 1232239 w 3172463"/>
              <a:gd name="connsiteY324" fmla="*/ 124091 h 3168646"/>
              <a:gd name="connsiteX325" fmla="*/ 1263984 w 3172463"/>
              <a:gd name="connsiteY325" fmla="*/ 124091 h 3168646"/>
              <a:gd name="connsiteX326" fmla="*/ 1293804 w 3172463"/>
              <a:gd name="connsiteY326" fmla="*/ 120243 h 3168646"/>
              <a:gd name="connsiteX327" fmla="*/ 1323624 w 3172463"/>
              <a:gd name="connsiteY327" fmla="*/ 112547 h 3168646"/>
              <a:gd name="connsiteX328" fmla="*/ 1352482 w 3172463"/>
              <a:gd name="connsiteY328" fmla="*/ 101004 h 3168646"/>
              <a:gd name="connsiteX329" fmla="*/ 1381339 w 3172463"/>
              <a:gd name="connsiteY329" fmla="*/ 85613 h 3168646"/>
              <a:gd name="connsiteX330" fmla="*/ 1410198 w 3172463"/>
              <a:gd name="connsiteY330" fmla="*/ 70222 h 3168646"/>
              <a:gd name="connsiteX331" fmla="*/ 1439055 w 3172463"/>
              <a:gd name="connsiteY331" fmla="*/ 52907 h 3168646"/>
              <a:gd name="connsiteX332" fmla="*/ 1466952 w 3172463"/>
              <a:gd name="connsiteY332" fmla="*/ 36554 h 3168646"/>
              <a:gd name="connsiteX333" fmla="*/ 1496773 w 3172463"/>
              <a:gd name="connsiteY333" fmla="*/ 22125 h 3168646"/>
              <a:gd name="connsiteX334" fmla="*/ 1525630 w 3172463"/>
              <a:gd name="connsiteY334" fmla="*/ 10581 h 3168646"/>
              <a:gd name="connsiteX335" fmla="*/ 1555450 w 3172463"/>
              <a:gd name="connsiteY335" fmla="*/ 2885 h 31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172463" h="3168646">
                <a:moveTo>
                  <a:pt x="1586232" y="0"/>
                </a:moveTo>
                <a:lnTo>
                  <a:pt x="1617013" y="2885"/>
                </a:lnTo>
                <a:lnTo>
                  <a:pt x="1646833" y="10581"/>
                </a:lnTo>
                <a:lnTo>
                  <a:pt x="1675692" y="22125"/>
                </a:lnTo>
                <a:lnTo>
                  <a:pt x="1705511" y="36554"/>
                </a:lnTo>
                <a:lnTo>
                  <a:pt x="1733408" y="52907"/>
                </a:lnTo>
                <a:lnTo>
                  <a:pt x="1762267" y="70222"/>
                </a:lnTo>
                <a:lnTo>
                  <a:pt x="1791124" y="85613"/>
                </a:lnTo>
                <a:lnTo>
                  <a:pt x="1819981" y="101004"/>
                </a:lnTo>
                <a:lnTo>
                  <a:pt x="1847878" y="112547"/>
                </a:lnTo>
                <a:lnTo>
                  <a:pt x="1878660" y="120243"/>
                </a:lnTo>
                <a:lnTo>
                  <a:pt x="1908479" y="124091"/>
                </a:lnTo>
                <a:lnTo>
                  <a:pt x="1940223" y="124091"/>
                </a:lnTo>
                <a:lnTo>
                  <a:pt x="1972930" y="122167"/>
                </a:lnTo>
                <a:lnTo>
                  <a:pt x="2005635" y="118320"/>
                </a:lnTo>
                <a:lnTo>
                  <a:pt x="2038341" y="113510"/>
                </a:lnTo>
                <a:lnTo>
                  <a:pt x="2071047" y="109662"/>
                </a:lnTo>
                <a:lnTo>
                  <a:pt x="2103753" y="106776"/>
                </a:lnTo>
                <a:lnTo>
                  <a:pt x="2134534" y="107738"/>
                </a:lnTo>
                <a:lnTo>
                  <a:pt x="2164354" y="111585"/>
                </a:lnTo>
                <a:lnTo>
                  <a:pt x="2193213" y="120243"/>
                </a:lnTo>
                <a:lnTo>
                  <a:pt x="2217262" y="132748"/>
                </a:lnTo>
                <a:lnTo>
                  <a:pt x="2240347" y="149102"/>
                </a:lnTo>
                <a:lnTo>
                  <a:pt x="2260548" y="168340"/>
                </a:lnTo>
                <a:lnTo>
                  <a:pt x="2280749" y="190465"/>
                </a:lnTo>
                <a:lnTo>
                  <a:pt x="2299026" y="213551"/>
                </a:lnTo>
                <a:lnTo>
                  <a:pt x="2317302" y="237601"/>
                </a:lnTo>
                <a:lnTo>
                  <a:pt x="2335579" y="261649"/>
                </a:lnTo>
                <a:lnTo>
                  <a:pt x="2353856" y="284735"/>
                </a:lnTo>
                <a:lnTo>
                  <a:pt x="2373095" y="306860"/>
                </a:lnTo>
                <a:lnTo>
                  <a:pt x="2395219" y="326100"/>
                </a:lnTo>
                <a:lnTo>
                  <a:pt x="2416382" y="343415"/>
                </a:lnTo>
                <a:lnTo>
                  <a:pt x="2440430" y="356881"/>
                </a:lnTo>
                <a:lnTo>
                  <a:pt x="2466403" y="368425"/>
                </a:lnTo>
                <a:lnTo>
                  <a:pt x="2494298" y="378044"/>
                </a:lnTo>
                <a:lnTo>
                  <a:pt x="2523156" y="386701"/>
                </a:lnTo>
                <a:lnTo>
                  <a:pt x="2552014" y="394397"/>
                </a:lnTo>
                <a:lnTo>
                  <a:pt x="2581835" y="402093"/>
                </a:lnTo>
                <a:lnTo>
                  <a:pt x="2609730" y="410751"/>
                </a:lnTo>
                <a:lnTo>
                  <a:pt x="2637626" y="420370"/>
                </a:lnTo>
                <a:lnTo>
                  <a:pt x="2663599" y="431914"/>
                </a:lnTo>
                <a:lnTo>
                  <a:pt x="2686686" y="446343"/>
                </a:lnTo>
                <a:lnTo>
                  <a:pt x="2707849" y="463658"/>
                </a:lnTo>
                <a:lnTo>
                  <a:pt x="2725162" y="484821"/>
                </a:lnTo>
                <a:lnTo>
                  <a:pt x="2739592" y="507907"/>
                </a:lnTo>
                <a:lnTo>
                  <a:pt x="2751135" y="533879"/>
                </a:lnTo>
                <a:lnTo>
                  <a:pt x="2760754" y="561776"/>
                </a:lnTo>
                <a:lnTo>
                  <a:pt x="2769411" y="589672"/>
                </a:lnTo>
                <a:lnTo>
                  <a:pt x="2777107" y="619492"/>
                </a:lnTo>
                <a:lnTo>
                  <a:pt x="2784803" y="648350"/>
                </a:lnTo>
                <a:lnTo>
                  <a:pt x="2793460" y="677209"/>
                </a:lnTo>
                <a:lnTo>
                  <a:pt x="2803080" y="705106"/>
                </a:lnTo>
                <a:lnTo>
                  <a:pt x="2814622" y="731079"/>
                </a:lnTo>
                <a:lnTo>
                  <a:pt x="2828090" y="755127"/>
                </a:lnTo>
                <a:lnTo>
                  <a:pt x="2845405" y="776290"/>
                </a:lnTo>
                <a:lnTo>
                  <a:pt x="2864644" y="798415"/>
                </a:lnTo>
                <a:lnTo>
                  <a:pt x="2886768" y="817653"/>
                </a:lnTo>
                <a:lnTo>
                  <a:pt x="2909855" y="835930"/>
                </a:lnTo>
                <a:lnTo>
                  <a:pt x="2934865" y="854207"/>
                </a:lnTo>
                <a:lnTo>
                  <a:pt x="2958913" y="872484"/>
                </a:lnTo>
                <a:lnTo>
                  <a:pt x="2982000" y="890761"/>
                </a:lnTo>
                <a:lnTo>
                  <a:pt x="3004124" y="910962"/>
                </a:lnTo>
                <a:lnTo>
                  <a:pt x="3023363" y="931163"/>
                </a:lnTo>
                <a:lnTo>
                  <a:pt x="3039716" y="954249"/>
                </a:lnTo>
                <a:lnTo>
                  <a:pt x="3052221" y="978298"/>
                </a:lnTo>
                <a:lnTo>
                  <a:pt x="3060879" y="1007156"/>
                </a:lnTo>
                <a:lnTo>
                  <a:pt x="3064726" y="1036977"/>
                </a:lnTo>
                <a:lnTo>
                  <a:pt x="3065689" y="1067759"/>
                </a:lnTo>
                <a:lnTo>
                  <a:pt x="3062802" y="1100465"/>
                </a:lnTo>
                <a:lnTo>
                  <a:pt x="3058954" y="1133171"/>
                </a:lnTo>
                <a:lnTo>
                  <a:pt x="3054145" y="1165877"/>
                </a:lnTo>
                <a:lnTo>
                  <a:pt x="3050297" y="1198583"/>
                </a:lnTo>
                <a:lnTo>
                  <a:pt x="3048374" y="1231290"/>
                </a:lnTo>
                <a:lnTo>
                  <a:pt x="3048374" y="1263034"/>
                </a:lnTo>
                <a:lnTo>
                  <a:pt x="3052221" y="1292853"/>
                </a:lnTo>
                <a:lnTo>
                  <a:pt x="3059916" y="1322674"/>
                </a:lnTo>
                <a:lnTo>
                  <a:pt x="3071460" y="1350571"/>
                </a:lnTo>
                <a:lnTo>
                  <a:pt x="3086851" y="1379429"/>
                </a:lnTo>
                <a:lnTo>
                  <a:pt x="3102242" y="1408288"/>
                </a:lnTo>
                <a:lnTo>
                  <a:pt x="3119557" y="1437145"/>
                </a:lnTo>
                <a:lnTo>
                  <a:pt x="3135909" y="1465043"/>
                </a:lnTo>
                <a:lnTo>
                  <a:pt x="3150339" y="1494862"/>
                </a:lnTo>
                <a:lnTo>
                  <a:pt x="3161881" y="1523721"/>
                </a:lnTo>
                <a:lnTo>
                  <a:pt x="3169577" y="1553541"/>
                </a:lnTo>
                <a:lnTo>
                  <a:pt x="3172463" y="1584323"/>
                </a:lnTo>
                <a:lnTo>
                  <a:pt x="3169577" y="1615105"/>
                </a:lnTo>
                <a:lnTo>
                  <a:pt x="3161881" y="1644925"/>
                </a:lnTo>
                <a:lnTo>
                  <a:pt x="3150339" y="1673784"/>
                </a:lnTo>
                <a:lnTo>
                  <a:pt x="3135909" y="1703604"/>
                </a:lnTo>
                <a:lnTo>
                  <a:pt x="3119557" y="1731501"/>
                </a:lnTo>
                <a:lnTo>
                  <a:pt x="3102242" y="1760360"/>
                </a:lnTo>
                <a:lnTo>
                  <a:pt x="3086851" y="1789218"/>
                </a:lnTo>
                <a:lnTo>
                  <a:pt x="3071460" y="1818075"/>
                </a:lnTo>
                <a:lnTo>
                  <a:pt x="3059916" y="1845972"/>
                </a:lnTo>
                <a:lnTo>
                  <a:pt x="3052221" y="1875793"/>
                </a:lnTo>
                <a:lnTo>
                  <a:pt x="3048374" y="1905613"/>
                </a:lnTo>
                <a:lnTo>
                  <a:pt x="3048374" y="1937358"/>
                </a:lnTo>
                <a:lnTo>
                  <a:pt x="3050297" y="1970063"/>
                </a:lnTo>
                <a:lnTo>
                  <a:pt x="3054145" y="2002769"/>
                </a:lnTo>
                <a:lnTo>
                  <a:pt x="3058954" y="2035476"/>
                </a:lnTo>
                <a:lnTo>
                  <a:pt x="3062802" y="2068181"/>
                </a:lnTo>
                <a:lnTo>
                  <a:pt x="3065689" y="2100887"/>
                </a:lnTo>
                <a:lnTo>
                  <a:pt x="3064726" y="2131670"/>
                </a:lnTo>
                <a:lnTo>
                  <a:pt x="3060879" y="2161491"/>
                </a:lnTo>
                <a:lnTo>
                  <a:pt x="3052221" y="2190349"/>
                </a:lnTo>
                <a:lnTo>
                  <a:pt x="3039716" y="2214397"/>
                </a:lnTo>
                <a:lnTo>
                  <a:pt x="3023363" y="2237484"/>
                </a:lnTo>
                <a:lnTo>
                  <a:pt x="3004124" y="2257685"/>
                </a:lnTo>
                <a:lnTo>
                  <a:pt x="2982000" y="2277885"/>
                </a:lnTo>
                <a:lnTo>
                  <a:pt x="2958913" y="2296163"/>
                </a:lnTo>
                <a:lnTo>
                  <a:pt x="2934865" y="2314439"/>
                </a:lnTo>
                <a:lnTo>
                  <a:pt x="2909855" y="2332716"/>
                </a:lnTo>
                <a:lnTo>
                  <a:pt x="2886768" y="2350993"/>
                </a:lnTo>
                <a:lnTo>
                  <a:pt x="2864644" y="2370232"/>
                </a:lnTo>
                <a:lnTo>
                  <a:pt x="2845405" y="2392356"/>
                </a:lnTo>
                <a:lnTo>
                  <a:pt x="2828090" y="2413519"/>
                </a:lnTo>
                <a:lnTo>
                  <a:pt x="2814622" y="2437568"/>
                </a:lnTo>
                <a:lnTo>
                  <a:pt x="2803080" y="2463540"/>
                </a:lnTo>
                <a:lnTo>
                  <a:pt x="2793460" y="2491437"/>
                </a:lnTo>
                <a:lnTo>
                  <a:pt x="2784803" y="2520296"/>
                </a:lnTo>
                <a:lnTo>
                  <a:pt x="2777107" y="2549154"/>
                </a:lnTo>
                <a:lnTo>
                  <a:pt x="2769411" y="2578974"/>
                </a:lnTo>
                <a:lnTo>
                  <a:pt x="2760754" y="2606871"/>
                </a:lnTo>
                <a:lnTo>
                  <a:pt x="2751135" y="2634767"/>
                </a:lnTo>
                <a:lnTo>
                  <a:pt x="2739592" y="2660739"/>
                </a:lnTo>
                <a:lnTo>
                  <a:pt x="2725162" y="2683827"/>
                </a:lnTo>
                <a:lnTo>
                  <a:pt x="2707849" y="2704989"/>
                </a:lnTo>
                <a:lnTo>
                  <a:pt x="2686686" y="2722304"/>
                </a:lnTo>
                <a:lnTo>
                  <a:pt x="2663599" y="2736733"/>
                </a:lnTo>
                <a:lnTo>
                  <a:pt x="2637626" y="2748276"/>
                </a:lnTo>
                <a:lnTo>
                  <a:pt x="2609730" y="2757896"/>
                </a:lnTo>
                <a:lnTo>
                  <a:pt x="2581835" y="2766553"/>
                </a:lnTo>
                <a:lnTo>
                  <a:pt x="2552014" y="2774249"/>
                </a:lnTo>
                <a:lnTo>
                  <a:pt x="2523156" y="2781945"/>
                </a:lnTo>
                <a:lnTo>
                  <a:pt x="2494298" y="2790602"/>
                </a:lnTo>
                <a:lnTo>
                  <a:pt x="2466403" y="2800222"/>
                </a:lnTo>
                <a:lnTo>
                  <a:pt x="2440430" y="2811765"/>
                </a:lnTo>
                <a:lnTo>
                  <a:pt x="2416382" y="2825232"/>
                </a:lnTo>
                <a:lnTo>
                  <a:pt x="2395219" y="2842547"/>
                </a:lnTo>
                <a:lnTo>
                  <a:pt x="2373095" y="2861786"/>
                </a:lnTo>
                <a:lnTo>
                  <a:pt x="2353856" y="2883911"/>
                </a:lnTo>
                <a:lnTo>
                  <a:pt x="2335579" y="2906997"/>
                </a:lnTo>
                <a:lnTo>
                  <a:pt x="2317302" y="2931046"/>
                </a:lnTo>
                <a:lnTo>
                  <a:pt x="2299026" y="2955095"/>
                </a:lnTo>
                <a:lnTo>
                  <a:pt x="2280749" y="2978181"/>
                </a:lnTo>
                <a:lnTo>
                  <a:pt x="2260548" y="3000306"/>
                </a:lnTo>
                <a:lnTo>
                  <a:pt x="2240347" y="3019544"/>
                </a:lnTo>
                <a:lnTo>
                  <a:pt x="2217262" y="3035898"/>
                </a:lnTo>
                <a:lnTo>
                  <a:pt x="2193213" y="3048403"/>
                </a:lnTo>
                <a:lnTo>
                  <a:pt x="2164354" y="3057061"/>
                </a:lnTo>
                <a:lnTo>
                  <a:pt x="2134534" y="3060909"/>
                </a:lnTo>
                <a:lnTo>
                  <a:pt x="2103753" y="3061870"/>
                </a:lnTo>
                <a:lnTo>
                  <a:pt x="2071047" y="3058984"/>
                </a:lnTo>
                <a:lnTo>
                  <a:pt x="2038341" y="3055137"/>
                </a:lnTo>
                <a:lnTo>
                  <a:pt x="2005635" y="3050327"/>
                </a:lnTo>
                <a:lnTo>
                  <a:pt x="1972930" y="3046480"/>
                </a:lnTo>
                <a:lnTo>
                  <a:pt x="1940223" y="3044555"/>
                </a:lnTo>
                <a:lnTo>
                  <a:pt x="1908479" y="3044555"/>
                </a:lnTo>
                <a:lnTo>
                  <a:pt x="1878660" y="3048403"/>
                </a:lnTo>
                <a:lnTo>
                  <a:pt x="1847878" y="3056099"/>
                </a:lnTo>
                <a:lnTo>
                  <a:pt x="1819981" y="3067642"/>
                </a:lnTo>
                <a:lnTo>
                  <a:pt x="1791124" y="3083033"/>
                </a:lnTo>
                <a:lnTo>
                  <a:pt x="1762267" y="3098425"/>
                </a:lnTo>
                <a:lnTo>
                  <a:pt x="1733408" y="3115739"/>
                </a:lnTo>
                <a:lnTo>
                  <a:pt x="1705511" y="3132093"/>
                </a:lnTo>
                <a:lnTo>
                  <a:pt x="1675692" y="3146521"/>
                </a:lnTo>
                <a:lnTo>
                  <a:pt x="1646833" y="3158065"/>
                </a:lnTo>
                <a:lnTo>
                  <a:pt x="1617013" y="3165761"/>
                </a:lnTo>
                <a:lnTo>
                  <a:pt x="1586232" y="3168646"/>
                </a:lnTo>
                <a:lnTo>
                  <a:pt x="1555450" y="3165761"/>
                </a:lnTo>
                <a:lnTo>
                  <a:pt x="1525630" y="3158065"/>
                </a:lnTo>
                <a:lnTo>
                  <a:pt x="1496773" y="3146521"/>
                </a:lnTo>
                <a:lnTo>
                  <a:pt x="1466952" y="3132093"/>
                </a:lnTo>
                <a:lnTo>
                  <a:pt x="1439055" y="3115739"/>
                </a:lnTo>
                <a:lnTo>
                  <a:pt x="1410198" y="3098425"/>
                </a:lnTo>
                <a:lnTo>
                  <a:pt x="1381339" y="3083033"/>
                </a:lnTo>
                <a:lnTo>
                  <a:pt x="1352482" y="3067642"/>
                </a:lnTo>
                <a:lnTo>
                  <a:pt x="1323624" y="3056099"/>
                </a:lnTo>
                <a:lnTo>
                  <a:pt x="1293804" y="3048403"/>
                </a:lnTo>
                <a:lnTo>
                  <a:pt x="1263984" y="3044555"/>
                </a:lnTo>
                <a:lnTo>
                  <a:pt x="1232239" y="3044555"/>
                </a:lnTo>
                <a:lnTo>
                  <a:pt x="1199534" y="3046480"/>
                </a:lnTo>
                <a:lnTo>
                  <a:pt x="1166828" y="3050327"/>
                </a:lnTo>
                <a:lnTo>
                  <a:pt x="1134122" y="3055137"/>
                </a:lnTo>
                <a:lnTo>
                  <a:pt x="1101416" y="3058984"/>
                </a:lnTo>
                <a:lnTo>
                  <a:pt x="1068710" y="3061870"/>
                </a:lnTo>
                <a:lnTo>
                  <a:pt x="1037929" y="3060909"/>
                </a:lnTo>
                <a:lnTo>
                  <a:pt x="1008109" y="3057061"/>
                </a:lnTo>
                <a:lnTo>
                  <a:pt x="979251" y="3048403"/>
                </a:lnTo>
                <a:lnTo>
                  <a:pt x="955203" y="3035898"/>
                </a:lnTo>
                <a:lnTo>
                  <a:pt x="932115" y="3019544"/>
                </a:lnTo>
                <a:lnTo>
                  <a:pt x="911915" y="3000306"/>
                </a:lnTo>
                <a:lnTo>
                  <a:pt x="891714" y="2978181"/>
                </a:lnTo>
                <a:lnTo>
                  <a:pt x="873438" y="2955095"/>
                </a:lnTo>
                <a:lnTo>
                  <a:pt x="855161" y="2931046"/>
                </a:lnTo>
                <a:lnTo>
                  <a:pt x="836884" y="2906997"/>
                </a:lnTo>
                <a:lnTo>
                  <a:pt x="818608" y="2883911"/>
                </a:lnTo>
                <a:lnTo>
                  <a:pt x="799368" y="2861786"/>
                </a:lnTo>
                <a:lnTo>
                  <a:pt x="777244" y="2842547"/>
                </a:lnTo>
                <a:lnTo>
                  <a:pt x="756081" y="2825232"/>
                </a:lnTo>
                <a:lnTo>
                  <a:pt x="732033" y="2811765"/>
                </a:lnTo>
                <a:lnTo>
                  <a:pt x="706061" y="2800222"/>
                </a:lnTo>
                <a:lnTo>
                  <a:pt x="678165" y="2790602"/>
                </a:lnTo>
                <a:lnTo>
                  <a:pt x="649306" y="2781945"/>
                </a:lnTo>
                <a:lnTo>
                  <a:pt x="620449" y="2774249"/>
                </a:lnTo>
                <a:lnTo>
                  <a:pt x="590629" y="2766553"/>
                </a:lnTo>
                <a:lnTo>
                  <a:pt x="562733" y="2757896"/>
                </a:lnTo>
                <a:lnTo>
                  <a:pt x="534836" y="2748276"/>
                </a:lnTo>
                <a:lnTo>
                  <a:pt x="508865" y="2736733"/>
                </a:lnTo>
                <a:lnTo>
                  <a:pt x="485778" y="2722304"/>
                </a:lnTo>
                <a:lnTo>
                  <a:pt x="464615" y="2704989"/>
                </a:lnTo>
                <a:lnTo>
                  <a:pt x="447301" y="2683827"/>
                </a:lnTo>
                <a:lnTo>
                  <a:pt x="432872" y="2660739"/>
                </a:lnTo>
                <a:lnTo>
                  <a:pt x="421328" y="2634767"/>
                </a:lnTo>
                <a:lnTo>
                  <a:pt x="411709" y="2606871"/>
                </a:lnTo>
                <a:lnTo>
                  <a:pt x="403052" y="2578974"/>
                </a:lnTo>
                <a:lnTo>
                  <a:pt x="395356" y="2549154"/>
                </a:lnTo>
                <a:lnTo>
                  <a:pt x="387660" y="2520296"/>
                </a:lnTo>
                <a:lnTo>
                  <a:pt x="379003" y="2491437"/>
                </a:lnTo>
                <a:lnTo>
                  <a:pt x="369384" y="2463540"/>
                </a:lnTo>
                <a:lnTo>
                  <a:pt x="357840" y="2437568"/>
                </a:lnTo>
                <a:lnTo>
                  <a:pt x="344373" y="2413519"/>
                </a:lnTo>
                <a:lnTo>
                  <a:pt x="327059" y="2392356"/>
                </a:lnTo>
                <a:lnTo>
                  <a:pt x="307820" y="2370232"/>
                </a:lnTo>
                <a:lnTo>
                  <a:pt x="285695" y="2350993"/>
                </a:lnTo>
                <a:lnTo>
                  <a:pt x="261646" y="2332716"/>
                </a:lnTo>
                <a:lnTo>
                  <a:pt x="237598" y="2314439"/>
                </a:lnTo>
                <a:lnTo>
                  <a:pt x="213551" y="2296163"/>
                </a:lnTo>
                <a:lnTo>
                  <a:pt x="190463" y="2277885"/>
                </a:lnTo>
                <a:lnTo>
                  <a:pt x="168339" y="2257685"/>
                </a:lnTo>
                <a:lnTo>
                  <a:pt x="149100" y="2237484"/>
                </a:lnTo>
                <a:lnTo>
                  <a:pt x="132748" y="2214397"/>
                </a:lnTo>
                <a:lnTo>
                  <a:pt x="120243" y="2190349"/>
                </a:lnTo>
                <a:lnTo>
                  <a:pt x="111586" y="2161491"/>
                </a:lnTo>
                <a:lnTo>
                  <a:pt x="107738" y="2131670"/>
                </a:lnTo>
                <a:lnTo>
                  <a:pt x="106775" y="2100887"/>
                </a:lnTo>
                <a:lnTo>
                  <a:pt x="109661" y="2068181"/>
                </a:lnTo>
                <a:lnTo>
                  <a:pt x="113509" y="2035476"/>
                </a:lnTo>
                <a:lnTo>
                  <a:pt x="118318" y="2002769"/>
                </a:lnTo>
                <a:lnTo>
                  <a:pt x="122166" y="1970063"/>
                </a:lnTo>
                <a:lnTo>
                  <a:pt x="124091" y="1937358"/>
                </a:lnTo>
                <a:lnTo>
                  <a:pt x="124091" y="1905613"/>
                </a:lnTo>
                <a:lnTo>
                  <a:pt x="120243" y="1875793"/>
                </a:lnTo>
                <a:lnTo>
                  <a:pt x="112547" y="1845972"/>
                </a:lnTo>
                <a:lnTo>
                  <a:pt x="101004" y="1818075"/>
                </a:lnTo>
                <a:lnTo>
                  <a:pt x="86575" y="1789218"/>
                </a:lnTo>
                <a:lnTo>
                  <a:pt x="70222" y="1760360"/>
                </a:lnTo>
                <a:lnTo>
                  <a:pt x="52908" y="1731501"/>
                </a:lnTo>
                <a:lnTo>
                  <a:pt x="36555" y="1703604"/>
                </a:lnTo>
                <a:lnTo>
                  <a:pt x="22125" y="1673784"/>
                </a:lnTo>
                <a:lnTo>
                  <a:pt x="10582" y="1644925"/>
                </a:lnTo>
                <a:lnTo>
                  <a:pt x="2886" y="1615105"/>
                </a:lnTo>
                <a:lnTo>
                  <a:pt x="0" y="1584323"/>
                </a:lnTo>
                <a:lnTo>
                  <a:pt x="2886" y="1553541"/>
                </a:lnTo>
                <a:lnTo>
                  <a:pt x="10582" y="1523721"/>
                </a:lnTo>
                <a:lnTo>
                  <a:pt x="22125" y="1494862"/>
                </a:lnTo>
                <a:lnTo>
                  <a:pt x="36555" y="1465043"/>
                </a:lnTo>
                <a:lnTo>
                  <a:pt x="52908" y="1437145"/>
                </a:lnTo>
                <a:lnTo>
                  <a:pt x="70222" y="1408288"/>
                </a:lnTo>
                <a:lnTo>
                  <a:pt x="86575" y="1379429"/>
                </a:lnTo>
                <a:lnTo>
                  <a:pt x="101004" y="1350571"/>
                </a:lnTo>
                <a:lnTo>
                  <a:pt x="112547" y="1322674"/>
                </a:lnTo>
                <a:lnTo>
                  <a:pt x="120243" y="1292853"/>
                </a:lnTo>
                <a:lnTo>
                  <a:pt x="124091" y="1263034"/>
                </a:lnTo>
                <a:lnTo>
                  <a:pt x="124091" y="1231290"/>
                </a:lnTo>
                <a:lnTo>
                  <a:pt x="122166" y="1198583"/>
                </a:lnTo>
                <a:lnTo>
                  <a:pt x="118318" y="1165877"/>
                </a:lnTo>
                <a:lnTo>
                  <a:pt x="113509" y="1133171"/>
                </a:lnTo>
                <a:lnTo>
                  <a:pt x="109661" y="1100465"/>
                </a:lnTo>
                <a:lnTo>
                  <a:pt x="106775" y="1067759"/>
                </a:lnTo>
                <a:lnTo>
                  <a:pt x="107738" y="1036977"/>
                </a:lnTo>
                <a:lnTo>
                  <a:pt x="111586" y="1007156"/>
                </a:lnTo>
                <a:lnTo>
                  <a:pt x="120243" y="978298"/>
                </a:lnTo>
                <a:lnTo>
                  <a:pt x="132748" y="954249"/>
                </a:lnTo>
                <a:lnTo>
                  <a:pt x="149100" y="931163"/>
                </a:lnTo>
                <a:lnTo>
                  <a:pt x="168339" y="910962"/>
                </a:lnTo>
                <a:lnTo>
                  <a:pt x="190463" y="890761"/>
                </a:lnTo>
                <a:lnTo>
                  <a:pt x="213551" y="872484"/>
                </a:lnTo>
                <a:lnTo>
                  <a:pt x="237598" y="854207"/>
                </a:lnTo>
                <a:lnTo>
                  <a:pt x="261646" y="835930"/>
                </a:lnTo>
                <a:lnTo>
                  <a:pt x="285695" y="817653"/>
                </a:lnTo>
                <a:lnTo>
                  <a:pt x="307820" y="798415"/>
                </a:lnTo>
                <a:lnTo>
                  <a:pt x="327059" y="776290"/>
                </a:lnTo>
                <a:lnTo>
                  <a:pt x="344373" y="755127"/>
                </a:lnTo>
                <a:lnTo>
                  <a:pt x="357840" y="731079"/>
                </a:lnTo>
                <a:lnTo>
                  <a:pt x="369384" y="705106"/>
                </a:lnTo>
                <a:lnTo>
                  <a:pt x="379003" y="677209"/>
                </a:lnTo>
                <a:lnTo>
                  <a:pt x="387660" y="648350"/>
                </a:lnTo>
                <a:lnTo>
                  <a:pt x="395356" y="619492"/>
                </a:lnTo>
                <a:lnTo>
                  <a:pt x="403052" y="589672"/>
                </a:lnTo>
                <a:lnTo>
                  <a:pt x="411709" y="561776"/>
                </a:lnTo>
                <a:lnTo>
                  <a:pt x="421328" y="533879"/>
                </a:lnTo>
                <a:lnTo>
                  <a:pt x="432872" y="507907"/>
                </a:lnTo>
                <a:lnTo>
                  <a:pt x="447301" y="484821"/>
                </a:lnTo>
                <a:lnTo>
                  <a:pt x="464615" y="463658"/>
                </a:lnTo>
                <a:lnTo>
                  <a:pt x="485778" y="446343"/>
                </a:lnTo>
                <a:lnTo>
                  <a:pt x="508865" y="431914"/>
                </a:lnTo>
                <a:lnTo>
                  <a:pt x="534836" y="420370"/>
                </a:lnTo>
                <a:lnTo>
                  <a:pt x="562733" y="410751"/>
                </a:lnTo>
                <a:lnTo>
                  <a:pt x="590629" y="402093"/>
                </a:lnTo>
                <a:lnTo>
                  <a:pt x="620449" y="394397"/>
                </a:lnTo>
                <a:lnTo>
                  <a:pt x="649306" y="386701"/>
                </a:lnTo>
                <a:lnTo>
                  <a:pt x="678165" y="378044"/>
                </a:lnTo>
                <a:lnTo>
                  <a:pt x="706061" y="368425"/>
                </a:lnTo>
                <a:lnTo>
                  <a:pt x="732033" y="356881"/>
                </a:lnTo>
                <a:lnTo>
                  <a:pt x="756081" y="343415"/>
                </a:lnTo>
                <a:lnTo>
                  <a:pt x="777244" y="326100"/>
                </a:lnTo>
                <a:lnTo>
                  <a:pt x="799368" y="306860"/>
                </a:lnTo>
                <a:lnTo>
                  <a:pt x="818608" y="284735"/>
                </a:lnTo>
                <a:lnTo>
                  <a:pt x="836884" y="261649"/>
                </a:lnTo>
                <a:lnTo>
                  <a:pt x="855161" y="237601"/>
                </a:lnTo>
                <a:lnTo>
                  <a:pt x="873438" y="213551"/>
                </a:lnTo>
                <a:lnTo>
                  <a:pt x="891714" y="190465"/>
                </a:lnTo>
                <a:lnTo>
                  <a:pt x="911915" y="168340"/>
                </a:lnTo>
                <a:lnTo>
                  <a:pt x="932115" y="149102"/>
                </a:lnTo>
                <a:lnTo>
                  <a:pt x="955203" y="132748"/>
                </a:lnTo>
                <a:lnTo>
                  <a:pt x="979251" y="120243"/>
                </a:lnTo>
                <a:lnTo>
                  <a:pt x="1008109" y="111585"/>
                </a:lnTo>
                <a:lnTo>
                  <a:pt x="1037929" y="107738"/>
                </a:lnTo>
                <a:lnTo>
                  <a:pt x="1068710" y="106776"/>
                </a:lnTo>
                <a:lnTo>
                  <a:pt x="1101416" y="109662"/>
                </a:lnTo>
                <a:lnTo>
                  <a:pt x="1134122" y="113510"/>
                </a:lnTo>
                <a:lnTo>
                  <a:pt x="1166828" y="118320"/>
                </a:lnTo>
                <a:lnTo>
                  <a:pt x="1199534" y="122167"/>
                </a:lnTo>
                <a:lnTo>
                  <a:pt x="1232239" y="124091"/>
                </a:lnTo>
                <a:lnTo>
                  <a:pt x="1263984" y="124091"/>
                </a:lnTo>
                <a:lnTo>
                  <a:pt x="1293804" y="120243"/>
                </a:lnTo>
                <a:lnTo>
                  <a:pt x="1323624" y="112547"/>
                </a:lnTo>
                <a:lnTo>
                  <a:pt x="1352482" y="101004"/>
                </a:lnTo>
                <a:lnTo>
                  <a:pt x="1381339" y="85613"/>
                </a:lnTo>
                <a:lnTo>
                  <a:pt x="1410198" y="70222"/>
                </a:lnTo>
                <a:lnTo>
                  <a:pt x="1439055" y="52907"/>
                </a:lnTo>
                <a:lnTo>
                  <a:pt x="1466952" y="36554"/>
                </a:lnTo>
                <a:lnTo>
                  <a:pt x="1496773" y="22125"/>
                </a:lnTo>
                <a:lnTo>
                  <a:pt x="1525630" y="10581"/>
                </a:lnTo>
                <a:lnTo>
                  <a:pt x="1555450" y="288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1" descr="A picture containing clipart&#10;&#10;Description generated with high confidence">
            <a:extLst>
              <a:ext uri="{FF2B5EF4-FFF2-40B4-BE49-F238E27FC236}">
                <a16:creationId xmlns:a16="http://schemas.microsoft.com/office/drawing/2014/main" id="{4B04F85B-F8F0-41EF-9D1F-C7AB3E21184C}"/>
              </a:ext>
            </a:extLst>
          </p:cNvPr>
          <p:cNvPicPr>
            <a:picLocks noChangeAspect="1"/>
          </p:cNvPicPr>
          <p:nvPr/>
        </p:nvPicPr>
        <p:blipFill>
          <a:blip r:embed="rId4"/>
          <a:stretch>
            <a:fillRect/>
          </a:stretch>
        </p:blipFill>
        <p:spPr>
          <a:xfrm>
            <a:off x="3762000" y="1532005"/>
            <a:ext cx="1620000" cy="1573977"/>
          </a:xfrm>
          <a:prstGeom prst="rect">
            <a:avLst/>
          </a:prstGeom>
        </p:spPr>
      </p:pic>
      <p:sp>
        <p:nvSpPr>
          <p:cNvPr id="67" name="Freeform: Shape 66">
            <a:extLst>
              <a:ext uri="{FF2B5EF4-FFF2-40B4-BE49-F238E27FC236}">
                <a16:creationId xmlns:a16="http://schemas.microsoft.com/office/drawing/2014/main" id="{47A5426D-219E-4FCB-AC3C-10F8BA3E51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129" y="640080"/>
            <a:ext cx="2521435"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69" name="Freeform: Shape 68">
            <a:extLst>
              <a:ext uri="{FF2B5EF4-FFF2-40B4-BE49-F238E27FC236}">
                <a16:creationId xmlns:a16="http://schemas.microsoft.com/office/drawing/2014/main" id="{78BC6CCD-481A-422C-A753-3AAB88E365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09175" y="734672"/>
            <a:ext cx="2379348" cy="3168646"/>
          </a:xfrm>
          <a:custGeom>
            <a:avLst/>
            <a:gdLst>
              <a:gd name="connsiteX0" fmla="*/ 1586232 w 3172463"/>
              <a:gd name="connsiteY0" fmla="*/ 0 h 3168646"/>
              <a:gd name="connsiteX1" fmla="*/ 1617013 w 3172463"/>
              <a:gd name="connsiteY1" fmla="*/ 2885 h 3168646"/>
              <a:gd name="connsiteX2" fmla="*/ 1646833 w 3172463"/>
              <a:gd name="connsiteY2" fmla="*/ 10581 h 3168646"/>
              <a:gd name="connsiteX3" fmla="*/ 1675692 w 3172463"/>
              <a:gd name="connsiteY3" fmla="*/ 22125 h 3168646"/>
              <a:gd name="connsiteX4" fmla="*/ 1705511 w 3172463"/>
              <a:gd name="connsiteY4" fmla="*/ 36554 h 3168646"/>
              <a:gd name="connsiteX5" fmla="*/ 1733408 w 3172463"/>
              <a:gd name="connsiteY5" fmla="*/ 52907 h 3168646"/>
              <a:gd name="connsiteX6" fmla="*/ 1762266 w 3172463"/>
              <a:gd name="connsiteY6" fmla="*/ 70222 h 3168646"/>
              <a:gd name="connsiteX7" fmla="*/ 1791124 w 3172463"/>
              <a:gd name="connsiteY7" fmla="*/ 85613 h 3168646"/>
              <a:gd name="connsiteX8" fmla="*/ 1819981 w 3172463"/>
              <a:gd name="connsiteY8" fmla="*/ 101004 h 3168646"/>
              <a:gd name="connsiteX9" fmla="*/ 1847878 w 3172463"/>
              <a:gd name="connsiteY9" fmla="*/ 112547 h 3168646"/>
              <a:gd name="connsiteX10" fmla="*/ 1878660 w 3172463"/>
              <a:gd name="connsiteY10" fmla="*/ 120243 h 3168646"/>
              <a:gd name="connsiteX11" fmla="*/ 1908479 w 3172463"/>
              <a:gd name="connsiteY11" fmla="*/ 124091 h 3168646"/>
              <a:gd name="connsiteX12" fmla="*/ 1940223 w 3172463"/>
              <a:gd name="connsiteY12" fmla="*/ 124091 h 3168646"/>
              <a:gd name="connsiteX13" fmla="*/ 1972929 w 3172463"/>
              <a:gd name="connsiteY13" fmla="*/ 122167 h 3168646"/>
              <a:gd name="connsiteX14" fmla="*/ 2005635 w 3172463"/>
              <a:gd name="connsiteY14" fmla="*/ 118320 h 3168646"/>
              <a:gd name="connsiteX15" fmla="*/ 2038341 w 3172463"/>
              <a:gd name="connsiteY15" fmla="*/ 113510 h 3168646"/>
              <a:gd name="connsiteX16" fmla="*/ 2071047 w 3172463"/>
              <a:gd name="connsiteY16" fmla="*/ 109662 h 3168646"/>
              <a:gd name="connsiteX17" fmla="*/ 2103753 w 3172463"/>
              <a:gd name="connsiteY17" fmla="*/ 106776 h 3168646"/>
              <a:gd name="connsiteX18" fmla="*/ 2134534 w 3172463"/>
              <a:gd name="connsiteY18" fmla="*/ 107738 h 3168646"/>
              <a:gd name="connsiteX19" fmla="*/ 2164354 w 3172463"/>
              <a:gd name="connsiteY19" fmla="*/ 111585 h 3168646"/>
              <a:gd name="connsiteX20" fmla="*/ 2193213 w 3172463"/>
              <a:gd name="connsiteY20" fmla="*/ 120243 h 3168646"/>
              <a:gd name="connsiteX21" fmla="*/ 2217262 w 3172463"/>
              <a:gd name="connsiteY21" fmla="*/ 132748 h 3168646"/>
              <a:gd name="connsiteX22" fmla="*/ 2240347 w 3172463"/>
              <a:gd name="connsiteY22" fmla="*/ 149102 h 3168646"/>
              <a:gd name="connsiteX23" fmla="*/ 2260548 w 3172463"/>
              <a:gd name="connsiteY23" fmla="*/ 168340 h 3168646"/>
              <a:gd name="connsiteX24" fmla="*/ 2280749 w 3172463"/>
              <a:gd name="connsiteY24" fmla="*/ 190465 h 3168646"/>
              <a:gd name="connsiteX25" fmla="*/ 2299025 w 3172463"/>
              <a:gd name="connsiteY25" fmla="*/ 213551 h 3168646"/>
              <a:gd name="connsiteX26" fmla="*/ 2317302 w 3172463"/>
              <a:gd name="connsiteY26" fmla="*/ 237601 h 3168646"/>
              <a:gd name="connsiteX27" fmla="*/ 2335579 w 3172463"/>
              <a:gd name="connsiteY27" fmla="*/ 261649 h 3168646"/>
              <a:gd name="connsiteX28" fmla="*/ 2353855 w 3172463"/>
              <a:gd name="connsiteY28" fmla="*/ 284735 h 3168646"/>
              <a:gd name="connsiteX29" fmla="*/ 2373095 w 3172463"/>
              <a:gd name="connsiteY29" fmla="*/ 306860 h 3168646"/>
              <a:gd name="connsiteX30" fmla="*/ 2395219 w 3172463"/>
              <a:gd name="connsiteY30" fmla="*/ 326100 h 3168646"/>
              <a:gd name="connsiteX31" fmla="*/ 2416382 w 3172463"/>
              <a:gd name="connsiteY31" fmla="*/ 343415 h 3168646"/>
              <a:gd name="connsiteX32" fmla="*/ 2440430 w 3172463"/>
              <a:gd name="connsiteY32" fmla="*/ 356881 h 3168646"/>
              <a:gd name="connsiteX33" fmla="*/ 2466403 w 3172463"/>
              <a:gd name="connsiteY33" fmla="*/ 368425 h 3168646"/>
              <a:gd name="connsiteX34" fmla="*/ 2494298 w 3172463"/>
              <a:gd name="connsiteY34" fmla="*/ 378044 h 3168646"/>
              <a:gd name="connsiteX35" fmla="*/ 2523156 w 3172463"/>
              <a:gd name="connsiteY35" fmla="*/ 386701 h 3168646"/>
              <a:gd name="connsiteX36" fmla="*/ 2552014 w 3172463"/>
              <a:gd name="connsiteY36" fmla="*/ 394397 h 3168646"/>
              <a:gd name="connsiteX37" fmla="*/ 2581835 w 3172463"/>
              <a:gd name="connsiteY37" fmla="*/ 402093 h 3168646"/>
              <a:gd name="connsiteX38" fmla="*/ 2609730 w 3172463"/>
              <a:gd name="connsiteY38" fmla="*/ 410751 h 3168646"/>
              <a:gd name="connsiteX39" fmla="*/ 2637626 w 3172463"/>
              <a:gd name="connsiteY39" fmla="*/ 420370 h 3168646"/>
              <a:gd name="connsiteX40" fmla="*/ 2663599 w 3172463"/>
              <a:gd name="connsiteY40" fmla="*/ 431914 h 3168646"/>
              <a:gd name="connsiteX41" fmla="*/ 2686686 w 3172463"/>
              <a:gd name="connsiteY41" fmla="*/ 446343 h 3168646"/>
              <a:gd name="connsiteX42" fmla="*/ 2707849 w 3172463"/>
              <a:gd name="connsiteY42" fmla="*/ 463658 h 3168646"/>
              <a:gd name="connsiteX43" fmla="*/ 2725162 w 3172463"/>
              <a:gd name="connsiteY43" fmla="*/ 484821 h 3168646"/>
              <a:gd name="connsiteX44" fmla="*/ 2739592 w 3172463"/>
              <a:gd name="connsiteY44" fmla="*/ 507907 h 3168646"/>
              <a:gd name="connsiteX45" fmla="*/ 2751135 w 3172463"/>
              <a:gd name="connsiteY45" fmla="*/ 533879 h 3168646"/>
              <a:gd name="connsiteX46" fmla="*/ 2760754 w 3172463"/>
              <a:gd name="connsiteY46" fmla="*/ 561776 h 3168646"/>
              <a:gd name="connsiteX47" fmla="*/ 2769411 w 3172463"/>
              <a:gd name="connsiteY47" fmla="*/ 589672 h 3168646"/>
              <a:gd name="connsiteX48" fmla="*/ 2777107 w 3172463"/>
              <a:gd name="connsiteY48" fmla="*/ 619492 h 3168646"/>
              <a:gd name="connsiteX49" fmla="*/ 2784803 w 3172463"/>
              <a:gd name="connsiteY49" fmla="*/ 648350 h 3168646"/>
              <a:gd name="connsiteX50" fmla="*/ 2793460 w 3172463"/>
              <a:gd name="connsiteY50" fmla="*/ 677209 h 3168646"/>
              <a:gd name="connsiteX51" fmla="*/ 2803079 w 3172463"/>
              <a:gd name="connsiteY51" fmla="*/ 705106 h 3168646"/>
              <a:gd name="connsiteX52" fmla="*/ 2814622 w 3172463"/>
              <a:gd name="connsiteY52" fmla="*/ 731079 h 3168646"/>
              <a:gd name="connsiteX53" fmla="*/ 2828090 w 3172463"/>
              <a:gd name="connsiteY53" fmla="*/ 755127 h 3168646"/>
              <a:gd name="connsiteX54" fmla="*/ 2845405 w 3172463"/>
              <a:gd name="connsiteY54" fmla="*/ 776290 h 3168646"/>
              <a:gd name="connsiteX55" fmla="*/ 2864643 w 3172463"/>
              <a:gd name="connsiteY55" fmla="*/ 798415 h 3168646"/>
              <a:gd name="connsiteX56" fmla="*/ 2886768 w 3172463"/>
              <a:gd name="connsiteY56" fmla="*/ 817653 h 3168646"/>
              <a:gd name="connsiteX57" fmla="*/ 2909855 w 3172463"/>
              <a:gd name="connsiteY57" fmla="*/ 835930 h 3168646"/>
              <a:gd name="connsiteX58" fmla="*/ 2934865 w 3172463"/>
              <a:gd name="connsiteY58" fmla="*/ 854207 h 3168646"/>
              <a:gd name="connsiteX59" fmla="*/ 2958913 w 3172463"/>
              <a:gd name="connsiteY59" fmla="*/ 872484 h 3168646"/>
              <a:gd name="connsiteX60" fmla="*/ 2982000 w 3172463"/>
              <a:gd name="connsiteY60" fmla="*/ 890761 h 3168646"/>
              <a:gd name="connsiteX61" fmla="*/ 3004123 w 3172463"/>
              <a:gd name="connsiteY61" fmla="*/ 910962 h 3168646"/>
              <a:gd name="connsiteX62" fmla="*/ 3023363 w 3172463"/>
              <a:gd name="connsiteY62" fmla="*/ 931163 h 3168646"/>
              <a:gd name="connsiteX63" fmla="*/ 3039716 w 3172463"/>
              <a:gd name="connsiteY63" fmla="*/ 954249 h 3168646"/>
              <a:gd name="connsiteX64" fmla="*/ 3052221 w 3172463"/>
              <a:gd name="connsiteY64" fmla="*/ 978298 h 3168646"/>
              <a:gd name="connsiteX65" fmla="*/ 3060879 w 3172463"/>
              <a:gd name="connsiteY65" fmla="*/ 1007156 h 3168646"/>
              <a:gd name="connsiteX66" fmla="*/ 3064725 w 3172463"/>
              <a:gd name="connsiteY66" fmla="*/ 1036977 h 3168646"/>
              <a:gd name="connsiteX67" fmla="*/ 3065689 w 3172463"/>
              <a:gd name="connsiteY67" fmla="*/ 1067759 h 3168646"/>
              <a:gd name="connsiteX68" fmla="*/ 3062802 w 3172463"/>
              <a:gd name="connsiteY68" fmla="*/ 1100465 h 3168646"/>
              <a:gd name="connsiteX69" fmla="*/ 3058954 w 3172463"/>
              <a:gd name="connsiteY69" fmla="*/ 1133171 h 3168646"/>
              <a:gd name="connsiteX70" fmla="*/ 3054145 w 3172463"/>
              <a:gd name="connsiteY70" fmla="*/ 1165877 h 3168646"/>
              <a:gd name="connsiteX71" fmla="*/ 3050297 w 3172463"/>
              <a:gd name="connsiteY71" fmla="*/ 1198583 h 3168646"/>
              <a:gd name="connsiteX72" fmla="*/ 3048373 w 3172463"/>
              <a:gd name="connsiteY72" fmla="*/ 1231290 h 3168646"/>
              <a:gd name="connsiteX73" fmla="*/ 3048373 w 3172463"/>
              <a:gd name="connsiteY73" fmla="*/ 1263034 h 3168646"/>
              <a:gd name="connsiteX74" fmla="*/ 3052221 w 3172463"/>
              <a:gd name="connsiteY74" fmla="*/ 1292853 h 3168646"/>
              <a:gd name="connsiteX75" fmla="*/ 3059916 w 3172463"/>
              <a:gd name="connsiteY75" fmla="*/ 1322674 h 3168646"/>
              <a:gd name="connsiteX76" fmla="*/ 3071460 w 3172463"/>
              <a:gd name="connsiteY76" fmla="*/ 1350571 h 3168646"/>
              <a:gd name="connsiteX77" fmla="*/ 3086851 w 3172463"/>
              <a:gd name="connsiteY77" fmla="*/ 1379429 h 3168646"/>
              <a:gd name="connsiteX78" fmla="*/ 3102241 w 3172463"/>
              <a:gd name="connsiteY78" fmla="*/ 1408288 h 3168646"/>
              <a:gd name="connsiteX79" fmla="*/ 3119557 w 3172463"/>
              <a:gd name="connsiteY79" fmla="*/ 1437145 h 3168646"/>
              <a:gd name="connsiteX80" fmla="*/ 3135909 w 3172463"/>
              <a:gd name="connsiteY80" fmla="*/ 1465043 h 3168646"/>
              <a:gd name="connsiteX81" fmla="*/ 3150339 w 3172463"/>
              <a:gd name="connsiteY81" fmla="*/ 1494862 h 3168646"/>
              <a:gd name="connsiteX82" fmla="*/ 3161881 w 3172463"/>
              <a:gd name="connsiteY82" fmla="*/ 1523721 h 3168646"/>
              <a:gd name="connsiteX83" fmla="*/ 3169577 w 3172463"/>
              <a:gd name="connsiteY83" fmla="*/ 1553541 h 3168646"/>
              <a:gd name="connsiteX84" fmla="*/ 3172463 w 3172463"/>
              <a:gd name="connsiteY84" fmla="*/ 1584323 h 3168646"/>
              <a:gd name="connsiteX85" fmla="*/ 3169577 w 3172463"/>
              <a:gd name="connsiteY85" fmla="*/ 1615105 h 3168646"/>
              <a:gd name="connsiteX86" fmla="*/ 3161881 w 3172463"/>
              <a:gd name="connsiteY86" fmla="*/ 1644925 h 3168646"/>
              <a:gd name="connsiteX87" fmla="*/ 3150339 w 3172463"/>
              <a:gd name="connsiteY87" fmla="*/ 1673784 h 3168646"/>
              <a:gd name="connsiteX88" fmla="*/ 3135909 w 3172463"/>
              <a:gd name="connsiteY88" fmla="*/ 1703604 h 3168646"/>
              <a:gd name="connsiteX89" fmla="*/ 3119557 w 3172463"/>
              <a:gd name="connsiteY89" fmla="*/ 1731501 h 3168646"/>
              <a:gd name="connsiteX90" fmla="*/ 3102241 w 3172463"/>
              <a:gd name="connsiteY90" fmla="*/ 1760360 h 3168646"/>
              <a:gd name="connsiteX91" fmla="*/ 3086851 w 3172463"/>
              <a:gd name="connsiteY91" fmla="*/ 1789218 h 3168646"/>
              <a:gd name="connsiteX92" fmla="*/ 3071460 w 3172463"/>
              <a:gd name="connsiteY92" fmla="*/ 1818075 h 3168646"/>
              <a:gd name="connsiteX93" fmla="*/ 3059916 w 3172463"/>
              <a:gd name="connsiteY93" fmla="*/ 1845972 h 3168646"/>
              <a:gd name="connsiteX94" fmla="*/ 3052221 w 3172463"/>
              <a:gd name="connsiteY94" fmla="*/ 1875793 h 3168646"/>
              <a:gd name="connsiteX95" fmla="*/ 3048373 w 3172463"/>
              <a:gd name="connsiteY95" fmla="*/ 1905613 h 3168646"/>
              <a:gd name="connsiteX96" fmla="*/ 3048373 w 3172463"/>
              <a:gd name="connsiteY96" fmla="*/ 1937358 h 3168646"/>
              <a:gd name="connsiteX97" fmla="*/ 3050297 w 3172463"/>
              <a:gd name="connsiteY97" fmla="*/ 1970063 h 3168646"/>
              <a:gd name="connsiteX98" fmla="*/ 3054145 w 3172463"/>
              <a:gd name="connsiteY98" fmla="*/ 2002769 h 3168646"/>
              <a:gd name="connsiteX99" fmla="*/ 3058954 w 3172463"/>
              <a:gd name="connsiteY99" fmla="*/ 2035476 h 3168646"/>
              <a:gd name="connsiteX100" fmla="*/ 3062802 w 3172463"/>
              <a:gd name="connsiteY100" fmla="*/ 2068181 h 3168646"/>
              <a:gd name="connsiteX101" fmla="*/ 3065689 w 3172463"/>
              <a:gd name="connsiteY101" fmla="*/ 2100887 h 3168646"/>
              <a:gd name="connsiteX102" fmla="*/ 3064725 w 3172463"/>
              <a:gd name="connsiteY102" fmla="*/ 2131670 h 3168646"/>
              <a:gd name="connsiteX103" fmla="*/ 3060879 w 3172463"/>
              <a:gd name="connsiteY103" fmla="*/ 2161491 h 3168646"/>
              <a:gd name="connsiteX104" fmla="*/ 3052221 w 3172463"/>
              <a:gd name="connsiteY104" fmla="*/ 2190349 h 3168646"/>
              <a:gd name="connsiteX105" fmla="*/ 3039716 w 3172463"/>
              <a:gd name="connsiteY105" fmla="*/ 2214397 h 3168646"/>
              <a:gd name="connsiteX106" fmla="*/ 3023363 w 3172463"/>
              <a:gd name="connsiteY106" fmla="*/ 2237484 h 3168646"/>
              <a:gd name="connsiteX107" fmla="*/ 3004123 w 3172463"/>
              <a:gd name="connsiteY107" fmla="*/ 2257685 h 3168646"/>
              <a:gd name="connsiteX108" fmla="*/ 2982000 w 3172463"/>
              <a:gd name="connsiteY108" fmla="*/ 2277885 h 3168646"/>
              <a:gd name="connsiteX109" fmla="*/ 2958913 w 3172463"/>
              <a:gd name="connsiteY109" fmla="*/ 2296163 h 3168646"/>
              <a:gd name="connsiteX110" fmla="*/ 2934865 w 3172463"/>
              <a:gd name="connsiteY110" fmla="*/ 2314439 h 3168646"/>
              <a:gd name="connsiteX111" fmla="*/ 2909855 w 3172463"/>
              <a:gd name="connsiteY111" fmla="*/ 2332716 h 3168646"/>
              <a:gd name="connsiteX112" fmla="*/ 2886768 w 3172463"/>
              <a:gd name="connsiteY112" fmla="*/ 2350993 h 3168646"/>
              <a:gd name="connsiteX113" fmla="*/ 2864643 w 3172463"/>
              <a:gd name="connsiteY113" fmla="*/ 2370232 h 3168646"/>
              <a:gd name="connsiteX114" fmla="*/ 2845405 w 3172463"/>
              <a:gd name="connsiteY114" fmla="*/ 2392356 h 3168646"/>
              <a:gd name="connsiteX115" fmla="*/ 2828090 w 3172463"/>
              <a:gd name="connsiteY115" fmla="*/ 2413519 h 3168646"/>
              <a:gd name="connsiteX116" fmla="*/ 2814622 w 3172463"/>
              <a:gd name="connsiteY116" fmla="*/ 2437568 h 3168646"/>
              <a:gd name="connsiteX117" fmla="*/ 2803079 w 3172463"/>
              <a:gd name="connsiteY117" fmla="*/ 2463540 h 3168646"/>
              <a:gd name="connsiteX118" fmla="*/ 2793460 w 3172463"/>
              <a:gd name="connsiteY118" fmla="*/ 2491437 h 3168646"/>
              <a:gd name="connsiteX119" fmla="*/ 2784803 w 3172463"/>
              <a:gd name="connsiteY119" fmla="*/ 2520296 h 3168646"/>
              <a:gd name="connsiteX120" fmla="*/ 2777107 w 3172463"/>
              <a:gd name="connsiteY120" fmla="*/ 2549154 h 3168646"/>
              <a:gd name="connsiteX121" fmla="*/ 2769411 w 3172463"/>
              <a:gd name="connsiteY121" fmla="*/ 2578974 h 3168646"/>
              <a:gd name="connsiteX122" fmla="*/ 2760754 w 3172463"/>
              <a:gd name="connsiteY122" fmla="*/ 2606871 h 3168646"/>
              <a:gd name="connsiteX123" fmla="*/ 2751135 w 3172463"/>
              <a:gd name="connsiteY123" fmla="*/ 2634767 h 3168646"/>
              <a:gd name="connsiteX124" fmla="*/ 2739592 w 3172463"/>
              <a:gd name="connsiteY124" fmla="*/ 2660739 h 3168646"/>
              <a:gd name="connsiteX125" fmla="*/ 2725162 w 3172463"/>
              <a:gd name="connsiteY125" fmla="*/ 2683827 h 3168646"/>
              <a:gd name="connsiteX126" fmla="*/ 2707849 w 3172463"/>
              <a:gd name="connsiteY126" fmla="*/ 2704989 h 3168646"/>
              <a:gd name="connsiteX127" fmla="*/ 2686686 w 3172463"/>
              <a:gd name="connsiteY127" fmla="*/ 2722304 h 3168646"/>
              <a:gd name="connsiteX128" fmla="*/ 2663599 w 3172463"/>
              <a:gd name="connsiteY128" fmla="*/ 2736733 h 3168646"/>
              <a:gd name="connsiteX129" fmla="*/ 2637626 w 3172463"/>
              <a:gd name="connsiteY129" fmla="*/ 2748276 h 3168646"/>
              <a:gd name="connsiteX130" fmla="*/ 2609730 w 3172463"/>
              <a:gd name="connsiteY130" fmla="*/ 2757896 h 3168646"/>
              <a:gd name="connsiteX131" fmla="*/ 2581835 w 3172463"/>
              <a:gd name="connsiteY131" fmla="*/ 2766553 h 3168646"/>
              <a:gd name="connsiteX132" fmla="*/ 2552014 w 3172463"/>
              <a:gd name="connsiteY132" fmla="*/ 2774249 h 3168646"/>
              <a:gd name="connsiteX133" fmla="*/ 2523156 w 3172463"/>
              <a:gd name="connsiteY133" fmla="*/ 2781945 h 3168646"/>
              <a:gd name="connsiteX134" fmla="*/ 2494298 w 3172463"/>
              <a:gd name="connsiteY134" fmla="*/ 2790602 h 3168646"/>
              <a:gd name="connsiteX135" fmla="*/ 2466403 w 3172463"/>
              <a:gd name="connsiteY135" fmla="*/ 2800222 h 3168646"/>
              <a:gd name="connsiteX136" fmla="*/ 2440430 w 3172463"/>
              <a:gd name="connsiteY136" fmla="*/ 2811765 h 3168646"/>
              <a:gd name="connsiteX137" fmla="*/ 2416382 w 3172463"/>
              <a:gd name="connsiteY137" fmla="*/ 2825232 h 3168646"/>
              <a:gd name="connsiteX138" fmla="*/ 2395219 w 3172463"/>
              <a:gd name="connsiteY138" fmla="*/ 2842547 h 3168646"/>
              <a:gd name="connsiteX139" fmla="*/ 2373095 w 3172463"/>
              <a:gd name="connsiteY139" fmla="*/ 2861786 h 3168646"/>
              <a:gd name="connsiteX140" fmla="*/ 2353855 w 3172463"/>
              <a:gd name="connsiteY140" fmla="*/ 2883911 h 3168646"/>
              <a:gd name="connsiteX141" fmla="*/ 2335579 w 3172463"/>
              <a:gd name="connsiteY141" fmla="*/ 2906997 h 3168646"/>
              <a:gd name="connsiteX142" fmla="*/ 2317302 w 3172463"/>
              <a:gd name="connsiteY142" fmla="*/ 2931046 h 3168646"/>
              <a:gd name="connsiteX143" fmla="*/ 2299025 w 3172463"/>
              <a:gd name="connsiteY143" fmla="*/ 2955095 h 3168646"/>
              <a:gd name="connsiteX144" fmla="*/ 2280749 w 3172463"/>
              <a:gd name="connsiteY144" fmla="*/ 2978181 h 3168646"/>
              <a:gd name="connsiteX145" fmla="*/ 2260548 w 3172463"/>
              <a:gd name="connsiteY145" fmla="*/ 3000306 h 3168646"/>
              <a:gd name="connsiteX146" fmla="*/ 2240347 w 3172463"/>
              <a:gd name="connsiteY146" fmla="*/ 3019544 h 3168646"/>
              <a:gd name="connsiteX147" fmla="*/ 2217262 w 3172463"/>
              <a:gd name="connsiteY147" fmla="*/ 3035898 h 3168646"/>
              <a:gd name="connsiteX148" fmla="*/ 2193213 w 3172463"/>
              <a:gd name="connsiteY148" fmla="*/ 3048403 h 3168646"/>
              <a:gd name="connsiteX149" fmla="*/ 2164354 w 3172463"/>
              <a:gd name="connsiteY149" fmla="*/ 3057061 h 3168646"/>
              <a:gd name="connsiteX150" fmla="*/ 2134534 w 3172463"/>
              <a:gd name="connsiteY150" fmla="*/ 3060909 h 3168646"/>
              <a:gd name="connsiteX151" fmla="*/ 2103753 w 3172463"/>
              <a:gd name="connsiteY151" fmla="*/ 3061870 h 3168646"/>
              <a:gd name="connsiteX152" fmla="*/ 2071047 w 3172463"/>
              <a:gd name="connsiteY152" fmla="*/ 3058984 h 3168646"/>
              <a:gd name="connsiteX153" fmla="*/ 2038341 w 3172463"/>
              <a:gd name="connsiteY153" fmla="*/ 3055137 h 3168646"/>
              <a:gd name="connsiteX154" fmla="*/ 2005635 w 3172463"/>
              <a:gd name="connsiteY154" fmla="*/ 3050327 h 3168646"/>
              <a:gd name="connsiteX155" fmla="*/ 1972929 w 3172463"/>
              <a:gd name="connsiteY155" fmla="*/ 3046480 h 3168646"/>
              <a:gd name="connsiteX156" fmla="*/ 1940223 w 3172463"/>
              <a:gd name="connsiteY156" fmla="*/ 3044555 h 3168646"/>
              <a:gd name="connsiteX157" fmla="*/ 1908479 w 3172463"/>
              <a:gd name="connsiteY157" fmla="*/ 3044555 h 3168646"/>
              <a:gd name="connsiteX158" fmla="*/ 1878660 w 3172463"/>
              <a:gd name="connsiteY158" fmla="*/ 3048403 h 3168646"/>
              <a:gd name="connsiteX159" fmla="*/ 1847878 w 3172463"/>
              <a:gd name="connsiteY159" fmla="*/ 3056099 h 3168646"/>
              <a:gd name="connsiteX160" fmla="*/ 1819981 w 3172463"/>
              <a:gd name="connsiteY160" fmla="*/ 3067642 h 3168646"/>
              <a:gd name="connsiteX161" fmla="*/ 1791124 w 3172463"/>
              <a:gd name="connsiteY161" fmla="*/ 3083033 h 3168646"/>
              <a:gd name="connsiteX162" fmla="*/ 1762266 w 3172463"/>
              <a:gd name="connsiteY162" fmla="*/ 3098425 h 3168646"/>
              <a:gd name="connsiteX163" fmla="*/ 1733408 w 3172463"/>
              <a:gd name="connsiteY163" fmla="*/ 3115739 h 3168646"/>
              <a:gd name="connsiteX164" fmla="*/ 1705511 w 3172463"/>
              <a:gd name="connsiteY164" fmla="*/ 3132093 h 3168646"/>
              <a:gd name="connsiteX165" fmla="*/ 1675692 w 3172463"/>
              <a:gd name="connsiteY165" fmla="*/ 3146521 h 3168646"/>
              <a:gd name="connsiteX166" fmla="*/ 1646833 w 3172463"/>
              <a:gd name="connsiteY166" fmla="*/ 3158065 h 3168646"/>
              <a:gd name="connsiteX167" fmla="*/ 1617013 w 3172463"/>
              <a:gd name="connsiteY167" fmla="*/ 3165761 h 3168646"/>
              <a:gd name="connsiteX168" fmla="*/ 1586232 w 3172463"/>
              <a:gd name="connsiteY168" fmla="*/ 3168646 h 3168646"/>
              <a:gd name="connsiteX169" fmla="*/ 1555450 w 3172463"/>
              <a:gd name="connsiteY169" fmla="*/ 3165761 h 3168646"/>
              <a:gd name="connsiteX170" fmla="*/ 1525630 w 3172463"/>
              <a:gd name="connsiteY170" fmla="*/ 3158065 h 3168646"/>
              <a:gd name="connsiteX171" fmla="*/ 1496772 w 3172463"/>
              <a:gd name="connsiteY171" fmla="*/ 3146521 h 3168646"/>
              <a:gd name="connsiteX172" fmla="*/ 1466952 w 3172463"/>
              <a:gd name="connsiteY172" fmla="*/ 3132093 h 3168646"/>
              <a:gd name="connsiteX173" fmla="*/ 1439055 w 3172463"/>
              <a:gd name="connsiteY173" fmla="*/ 3115739 h 3168646"/>
              <a:gd name="connsiteX174" fmla="*/ 1410198 w 3172463"/>
              <a:gd name="connsiteY174" fmla="*/ 3098425 h 3168646"/>
              <a:gd name="connsiteX175" fmla="*/ 1381339 w 3172463"/>
              <a:gd name="connsiteY175" fmla="*/ 3083033 h 3168646"/>
              <a:gd name="connsiteX176" fmla="*/ 1352482 w 3172463"/>
              <a:gd name="connsiteY176" fmla="*/ 3067642 h 3168646"/>
              <a:gd name="connsiteX177" fmla="*/ 1323624 w 3172463"/>
              <a:gd name="connsiteY177" fmla="*/ 3056099 h 3168646"/>
              <a:gd name="connsiteX178" fmla="*/ 1293804 w 3172463"/>
              <a:gd name="connsiteY178" fmla="*/ 3048403 h 3168646"/>
              <a:gd name="connsiteX179" fmla="*/ 1263984 w 3172463"/>
              <a:gd name="connsiteY179" fmla="*/ 3044555 h 3168646"/>
              <a:gd name="connsiteX180" fmla="*/ 1232239 w 3172463"/>
              <a:gd name="connsiteY180" fmla="*/ 3044555 h 3168646"/>
              <a:gd name="connsiteX181" fmla="*/ 1199534 w 3172463"/>
              <a:gd name="connsiteY181" fmla="*/ 3046480 h 3168646"/>
              <a:gd name="connsiteX182" fmla="*/ 1166828 w 3172463"/>
              <a:gd name="connsiteY182" fmla="*/ 3050327 h 3168646"/>
              <a:gd name="connsiteX183" fmla="*/ 1134122 w 3172463"/>
              <a:gd name="connsiteY183" fmla="*/ 3055137 h 3168646"/>
              <a:gd name="connsiteX184" fmla="*/ 1101415 w 3172463"/>
              <a:gd name="connsiteY184" fmla="*/ 3058984 h 3168646"/>
              <a:gd name="connsiteX185" fmla="*/ 1068710 w 3172463"/>
              <a:gd name="connsiteY185" fmla="*/ 3061870 h 3168646"/>
              <a:gd name="connsiteX186" fmla="*/ 1037929 w 3172463"/>
              <a:gd name="connsiteY186" fmla="*/ 3060909 h 3168646"/>
              <a:gd name="connsiteX187" fmla="*/ 1008109 w 3172463"/>
              <a:gd name="connsiteY187" fmla="*/ 3057061 h 3168646"/>
              <a:gd name="connsiteX188" fmla="*/ 979250 w 3172463"/>
              <a:gd name="connsiteY188" fmla="*/ 3048403 h 3168646"/>
              <a:gd name="connsiteX189" fmla="*/ 955202 w 3172463"/>
              <a:gd name="connsiteY189" fmla="*/ 3035898 h 3168646"/>
              <a:gd name="connsiteX190" fmla="*/ 932115 w 3172463"/>
              <a:gd name="connsiteY190" fmla="*/ 3019544 h 3168646"/>
              <a:gd name="connsiteX191" fmla="*/ 911915 w 3172463"/>
              <a:gd name="connsiteY191" fmla="*/ 3000306 h 3168646"/>
              <a:gd name="connsiteX192" fmla="*/ 891714 w 3172463"/>
              <a:gd name="connsiteY192" fmla="*/ 2978181 h 3168646"/>
              <a:gd name="connsiteX193" fmla="*/ 873437 w 3172463"/>
              <a:gd name="connsiteY193" fmla="*/ 2955095 h 3168646"/>
              <a:gd name="connsiteX194" fmla="*/ 855161 w 3172463"/>
              <a:gd name="connsiteY194" fmla="*/ 2931046 h 3168646"/>
              <a:gd name="connsiteX195" fmla="*/ 836884 w 3172463"/>
              <a:gd name="connsiteY195" fmla="*/ 2906997 h 3168646"/>
              <a:gd name="connsiteX196" fmla="*/ 818608 w 3172463"/>
              <a:gd name="connsiteY196" fmla="*/ 2883911 h 3168646"/>
              <a:gd name="connsiteX197" fmla="*/ 799368 w 3172463"/>
              <a:gd name="connsiteY197" fmla="*/ 2861786 h 3168646"/>
              <a:gd name="connsiteX198" fmla="*/ 777244 w 3172463"/>
              <a:gd name="connsiteY198" fmla="*/ 2842547 h 3168646"/>
              <a:gd name="connsiteX199" fmla="*/ 756081 w 3172463"/>
              <a:gd name="connsiteY199" fmla="*/ 2825232 h 3168646"/>
              <a:gd name="connsiteX200" fmla="*/ 732033 w 3172463"/>
              <a:gd name="connsiteY200" fmla="*/ 2811765 h 3168646"/>
              <a:gd name="connsiteX201" fmla="*/ 706061 w 3172463"/>
              <a:gd name="connsiteY201" fmla="*/ 2800222 h 3168646"/>
              <a:gd name="connsiteX202" fmla="*/ 678165 w 3172463"/>
              <a:gd name="connsiteY202" fmla="*/ 2790602 h 3168646"/>
              <a:gd name="connsiteX203" fmla="*/ 649306 w 3172463"/>
              <a:gd name="connsiteY203" fmla="*/ 2781945 h 3168646"/>
              <a:gd name="connsiteX204" fmla="*/ 620449 w 3172463"/>
              <a:gd name="connsiteY204" fmla="*/ 2774249 h 3168646"/>
              <a:gd name="connsiteX205" fmla="*/ 590629 w 3172463"/>
              <a:gd name="connsiteY205" fmla="*/ 2766553 h 3168646"/>
              <a:gd name="connsiteX206" fmla="*/ 562733 w 3172463"/>
              <a:gd name="connsiteY206" fmla="*/ 2757896 h 3168646"/>
              <a:gd name="connsiteX207" fmla="*/ 534836 w 3172463"/>
              <a:gd name="connsiteY207" fmla="*/ 2748276 h 3168646"/>
              <a:gd name="connsiteX208" fmla="*/ 508865 w 3172463"/>
              <a:gd name="connsiteY208" fmla="*/ 2736733 h 3168646"/>
              <a:gd name="connsiteX209" fmla="*/ 485777 w 3172463"/>
              <a:gd name="connsiteY209" fmla="*/ 2722304 h 3168646"/>
              <a:gd name="connsiteX210" fmla="*/ 464615 w 3172463"/>
              <a:gd name="connsiteY210" fmla="*/ 2704989 h 3168646"/>
              <a:gd name="connsiteX211" fmla="*/ 447301 w 3172463"/>
              <a:gd name="connsiteY211" fmla="*/ 2683827 h 3168646"/>
              <a:gd name="connsiteX212" fmla="*/ 432872 w 3172463"/>
              <a:gd name="connsiteY212" fmla="*/ 2660739 h 3168646"/>
              <a:gd name="connsiteX213" fmla="*/ 421328 w 3172463"/>
              <a:gd name="connsiteY213" fmla="*/ 2634767 h 3168646"/>
              <a:gd name="connsiteX214" fmla="*/ 411709 w 3172463"/>
              <a:gd name="connsiteY214" fmla="*/ 2606871 h 3168646"/>
              <a:gd name="connsiteX215" fmla="*/ 403052 w 3172463"/>
              <a:gd name="connsiteY215" fmla="*/ 2578974 h 3168646"/>
              <a:gd name="connsiteX216" fmla="*/ 395356 w 3172463"/>
              <a:gd name="connsiteY216" fmla="*/ 2549154 h 3168646"/>
              <a:gd name="connsiteX217" fmla="*/ 387660 w 3172463"/>
              <a:gd name="connsiteY217" fmla="*/ 2520296 h 3168646"/>
              <a:gd name="connsiteX218" fmla="*/ 379003 w 3172463"/>
              <a:gd name="connsiteY218" fmla="*/ 2491437 h 3168646"/>
              <a:gd name="connsiteX219" fmla="*/ 369383 w 3172463"/>
              <a:gd name="connsiteY219" fmla="*/ 2463540 h 3168646"/>
              <a:gd name="connsiteX220" fmla="*/ 357840 w 3172463"/>
              <a:gd name="connsiteY220" fmla="*/ 2437568 h 3168646"/>
              <a:gd name="connsiteX221" fmla="*/ 344373 w 3172463"/>
              <a:gd name="connsiteY221" fmla="*/ 2413519 h 3168646"/>
              <a:gd name="connsiteX222" fmla="*/ 327059 w 3172463"/>
              <a:gd name="connsiteY222" fmla="*/ 2392356 h 3168646"/>
              <a:gd name="connsiteX223" fmla="*/ 307820 w 3172463"/>
              <a:gd name="connsiteY223" fmla="*/ 2370232 h 3168646"/>
              <a:gd name="connsiteX224" fmla="*/ 285695 w 3172463"/>
              <a:gd name="connsiteY224" fmla="*/ 2350993 h 3168646"/>
              <a:gd name="connsiteX225" fmla="*/ 261646 w 3172463"/>
              <a:gd name="connsiteY225" fmla="*/ 2332716 h 3168646"/>
              <a:gd name="connsiteX226" fmla="*/ 237598 w 3172463"/>
              <a:gd name="connsiteY226" fmla="*/ 2314439 h 3168646"/>
              <a:gd name="connsiteX227" fmla="*/ 213550 w 3172463"/>
              <a:gd name="connsiteY227" fmla="*/ 2296163 h 3168646"/>
              <a:gd name="connsiteX228" fmla="*/ 190463 w 3172463"/>
              <a:gd name="connsiteY228" fmla="*/ 2277885 h 3168646"/>
              <a:gd name="connsiteX229" fmla="*/ 168339 w 3172463"/>
              <a:gd name="connsiteY229" fmla="*/ 2257685 h 3168646"/>
              <a:gd name="connsiteX230" fmla="*/ 149100 w 3172463"/>
              <a:gd name="connsiteY230" fmla="*/ 2237484 h 3168646"/>
              <a:gd name="connsiteX231" fmla="*/ 132748 w 3172463"/>
              <a:gd name="connsiteY231" fmla="*/ 2214397 h 3168646"/>
              <a:gd name="connsiteX232" fmla="*/ 120243 w 3172463"/>
              <a:gd name="connsiteY232" fmla="*/ 2190349 h 3168646"/>
              <a:gd name="connsiteX233" fmla="*/ 111585 w 3172463"/>
              <a:gd name="connsiteY233" fmla="*/ 2161491 h 3168646"/>
              <a:gd name="connsiteX234" fmla="*/ 107738 w 3172463"/>
              <a:gd name="connsiteY234" fmla="*/ 2131670 h 3168646"/>
              <a:gd name="connsiteX235" fmla="*/ 106775 w 3172463"/>
              <a:gd name="connsiteY235" fmla="*/ 2100887 h 3168646"/>
              <a:gd name="connsiteX236" fmla="*/ 109661 w 3172463"/>
              <a:gd name="connsiteY236" fmla="*/ 2068181 h 3168646"/>
              <a:gd name="connsiteX237" fmla="*/ 113509 w 3172463"/>
              <a:gd name="connsiteY237" fmla="*/ 2035476 h 3168646"/>
              <a:gd name="connsiteX238" fmla="*/ 118318 w 3172463"/>
              <a:gd name="connsiteY238" fmla="*/ 2002769 h 3168646"/>
              <a:gd name="connsiteX239" fmla="*/ 122166 w 3172463"/>
              <a:gd name="connsiteY239" fmla="*/ 1970063 h 3168646"/>
              <a:gd name="connsiteX240" fmla="*/ 124091 w 3172463"/>
              <a:gd name="connsiteY240" fmla="*/ 1937358 h 3168646"/>
              <a:gd name="connsiteX241" fmla="*/ 124091 w 3172463"/>
              <a:gd name="connsiteY241" fmla="*/ 1905613 h 3168646"/>
              <a:gd name="connsiteX242" fmla="*/ 120243 w 3172463"/>
              <a:gd name="connsiteY242" fmla="*/ 1875793 h 3168646"/>
              <a:gd name="connsiteX243" fmla="*/ 112547 w 3172463"/>
              <a:gd name="connsiteY243" fmla="*/ 1845972 h 3168646"/>
              <a:gd name="connsiteX244" fmla="*/ 101004 w 3172463"/>
              <a:gd name="connsiteY244" fmla="*/ 1818075 h 3168646"/>
              <a:gd name="connsiteX245" fmla="*/ 86575 w 3172463"/>
              <a:gd name="connsiteY245" fmla="*/ 1789218 h 3168646"/>
              <a:gd name="connsiteX246" fmla="*/ 70222 w 3172463"/>
              <a:gd name="connsiteY246" fmla="*/ 1760360 h 3168646"/>
              <a:gd name="connsiteX247" fmla="*/ 52908 w 3172463"/>
              <a:gd name="connsiteY247" fmla="*/ 1731501 h 3168646"/>
              <a:gd name="connsiteX248" fmla="*/ 36555 w 3172463"/>
              <a:gd name="connsiteY248" fmla="*/ 1703604 h 3168646"/>
              <a:gd name="connsiteX249" fmla="*/ 22125 w 3172463"/>
              <a:gd name="connsiteY249" fmla="*/ 1673784 h 3168646"/>
              <a:gd name="connsiteX250" fmla="*/ 10582 w 3172463"/>
              <a:gd name="connsiteY250" fmla="*/ 1644925 h 3168646"/>
              <a:gd name="connsiteX251" fmla="*/ 2886 w 3172463"/>
              <a:gd name="connsiteY251" fmla="*/ 1615105 h 3168646"/>
              <a:gd name="connsiteX252" fmla="*/ 0 w 3172463"/>
              <a:gd name="connsiteY252" fmla="*/ 1584323 h 3168646"/>
              <a:gd name="connsiteX253" fmla="*/ 2886 w 3172463"/>
              <a:gd name="connsiteY253" fmla="*/ 1553541 h 3168646"/>
              <a:gd name="connsiteX254" fmla="*/ 10582 w 3172463"/>
              <a:gd name="connsiteY254" fmla="*/ 1523721 h 3168646"/>
              <a:gd name="connsiteX255" fmla="*/ 22125 w 3172463"/>
              <a:gd name="connsiteY255" fmla="*/ 1494862 h 3168646"/>
              <a:gd name="connsiteX256" fmla="*/ 36555 w 3172463"/>
              <a:gd name="connsiteY256" fmla="*/ 1465043 h 3168646"/>
              <a:gd name="connsiteX257" fmla="*/ 52908 w 3172463"/>
              <a:gd name="connsiteY257" fmla="*/ 1437145 h 3168646"/>
              <a:gd name="connsiteX258" fmla="*/ 70222 w 3172463"/>
              <a:gd name="connsiteY258" fmla="*/ 1408288 h 3168646"/>
              <a:gd name="connsiteX259" fmla="*/ 86575 w 3172463"/>
              <a:gd name="connsiteY259" fmla="*/ 1379429 h 3168646"/>
              <a:gd name="connsiteX260" fmla="*/ 101004 w 3172463"/>
              <a:gd name="connsiteY260" fmla="*/ 1350571 h 3168646"/>
              <a:gd name="connsiteX261" fmla="*/ 112547 w 3172463"/>
              <a:gd name="connsiteY261" fmla="*/ 1322674 h 3168646"/>
              <a:gd name="connsiteX262" fmla="*/ 120243 w 3172463"/>
              <a:gd name="connsiteY262" fmla="*/ 1292853 h 3168646"/>
              <a:gd name="connsiteX263" fmla="*/ 124091 w 3172463"/>
              <a:gd name="connsiteY263" fmla="*/ 1263034 h 3168646"/>
              <a:gd name="connsiteX264" fmla="*/ 124091 w 3172463"/>
              <a:gd name="connsiteY264" fmla="*/ 1231290 h 3168646"/>
              <a:gd name="connsiteX265" fmla="*/ 122166 w 3172463"/>
              <a:gd name="connsiteY265" fmla="*/ 1198583 h 3168646"/>
              <a:gd name="connsiteX266" fmla="*/ 118318 w 3172463"/>
              <a:gd name="connsiteY266" fmla="*/ 1165877 h 3168646"/>
              <a:gd name="connsiteX267" fmla="*/ 113509 w 3172463"/>
              <a:gd name="connsiteY267" fmla="*/ 1133171 h 3168646"/>
              <a:gd name="connsiteX268" fmla="*/ 109661 w 3172463"/>
              <a:gd name="connsiteY268" fmla="*/ 1100465 h 3168646"/>
              <a:gd name="connsiteX269" fmla="*/ 106775 w 3172463"/>
              <a:gd name="connsiteY269" fmla="*/ 1067759 h 3168646"/>
              <a:gd name="connsiteX270" fmla="*/ 107738 w 3172463"/>
              <a:gd name="connsiteY270" fmla="*/ 1036977 h 3168646"/>
              <a:gd name="connsiteX271" fmla="*/ 111585 w 3172463"/>
              <a:gd name="connsiteY271" fmla="*/ 1007156 h 3168646"/>
              <a:gd name="connsiteX272" fmla="*/ 120243 w 3172463"/>
              <a:gd name="connsiteY272" fmla="*/ 978298 h 3168646"/>
              <a:gd name="connsiteX273" fmla="*/ 132748 w 3172463"/>
              <a:gd name="connsiteY273" fmla="*/ 954249 h 3168646"/>
              <a:gd name="connsiteX274" fmla="*/ 149100 w 3172463"/>
              <a:gd name="connsiteY274" fmla="*/ 931163 h 3168646"/>
              <a:gd name="connsiteX275" fmla="*/ 168339 w 3172463"/>
              <a:gd name="connsiteY275" fmla="*/ 910962 h 3168646"/>
              <a:gd name="connsiteX276" fmla="*/ 190463 w 3172463"/>
              <a:gd name="connsiteY276" fmla="*/ 890761 h 3168646"/>
              <a:gd name="connsiteX277" fmla="*/ 213550 w 3172463"/>
              <a:gd name="connsiteY277" fmla="*/ 872484 h 3168646"/>
              <a:gd name="connsiteX278" fmla="*/ 237598 w 3172463"/>
              <a:gd name="connsiteY278" fmla="*/ 854207 h 3168646"/>
              <a:gd name="connsiteX279" fmla="*/ 261646 w 3172463"/>
              <a:gd name="connsiteY279" fmla="*/ 835930 h 3168646"/>
              <a:gd name="connsiteX280" fmla="*/ 285695 w 3172463"/>
              <a:gd name="connsiteY280" fmla="*/ 817653 h 3168646"/>
              <a:gd name="connsiteX281" fmla="*/ 307820 w 3172463"/>
              <a:gd name="connsiteY281" fmla="*/ 798415 h 3168646"/>
              <a:gd name="connsiteX282" fmla="*/ 327059 w 3172463"/>
              <a:gd name="connsiteY282" fmla="*/ 776290 h 3168646"/>
              <a:gd name="connsiteX283" fmla="*/ 344373 w 3172463"/>
              <a:gd name="connsiteY283" fmla="*/ 755127 h 3168646"/>
              <a:gd name="connsiteX284" fmla="*/ 357840 w 3172463"/>
              <a:gd name="connsiteY284" fmla="*/ 731079 h 3168646"/>
              <a:gd name="connsiteX285" fmla="*/ 369383 w 3172463"/>
              <a:gd name="connsiteY285" fmla="*/ 705106 h 3168646"/>
              <a:gd name="connsiteX286" fmla="*/ 379003 w 3172463"/>
              <a:gd name="connsiteY286" fmla="*/ 677209 h 3168646"/>
              <a:gd name="connsiteX287" fmla="*/ 387660 w 3172463"/>
              <a:gd name="connsiteY287" fmla="*/ 648350 h 3168646"/>
              <a:gd name="connsiteX288" fmla="*/ 395356 w 3172463"/>
              <a:gd name="connsiteY288" fmla="*/ 619492 h 3168646"/>
              <a:gd name="connsiteX289" fmla="*/ 403052 w 3172463"/>
              <a:gd name="connsiteY289" fmla="*/ 589672 h 3168646"/>
              <a:gd name="connsiteX290" fmla="*/ 411709 w 3172463"/>
              <a:gd name="connsiteY290" fmla="*/ 561776 h 3168646"/>
              <a:gd name="connsiteX291" fmla="*/ 421328 w 3172463"/>
              <a:gd name="connsiteY291" fmla="*/ 533879 h 3168646"/>
              <a:gd name="connsiteX292" fmla="*/ 432872 w 3172463"/>
              <a:gd name="connsiteY292" fmla="*/ 507907 h 3168646"/>
              <a:gd name="connsiteX293" fmla="*/ 447301 w 3172463"/>
              <a:gd name="connsiteY293" fmla="*/ 484821 h 3168646"/>
              <a:gd name="connsiteX294" fmla="*/ 464615 w 3172463"/>
              <a:gd name="connsiteY294" fmla="*/ 463658 h 3168646"/>
              <a:gd name="connsiteX295" fmla="*/ 485777 w 3172463"/>
              <a:gd name="connsiteY295" fmla="*/ 446343 h 3168646"/>
              <a:gd name="connsiteX296" fmla="*/ 508865 w 3172463"/>
              <a:gd name="connsiteY296" fmla="*/ 431914 h 3168646"/>
              <a:gd name="connsiteX297" fmla="*/ 534836 w 3172463"/>
              <a:gd name="connsiteY297" fmla="*/ 420370 h 3168646"/>
              <a:gd name="connsiteX298" fmla="*/ 562733 w 3172463"/>
              <a:gd name="connsiteY298" fmla="*/ 410751 h 3168646"/>
              <a:gd name="connsiteX299" fmla="*/ 590629 w 3172463"/>
              <a:gd name="connsiteY299" fmla="*/ 402093 h 3168646"/>
              <a:gd name="connsiteX300" fmla="*/ 620449 w 3172463"/>
              <a:gd name="connsiteY300" fmla="*/ 394397 h 3168646"/>
              <a:gd name="connsiteX301" fmla="*/ 649306 w 3172463"/>
              <a:gd name="connsiteY301" fmla="*/ 386701 h 3168646"/>
              <a:gd name="connsiteX302" fmla="*/ 678165 w 3172463"/>
              <a:gd name="connsiteY302" fmla="*/ 378044 h 3168646"/>
              <a:gd name="connsiteX303" fmla="*/ 706061 w 3172463"/>
              <a:gd name="connsiteY303" fmla="*/ 368425 h 3168646"/>
              <a:gd name="connsiteX304" fmla="*/ 732033 w 3172463"/>
              <a:gd name="connsiteY304" fmla="*/ 356881 h 3168646"/>
              <a:gd name="connsiteX305" fmla="*/ 756081 w 3172463"/>
              <a:gd name="connsiteY305" fmla="*/ 343415 h 3168646"/>
              <a:gd name="connsiteX306" fmla="*/ 777244 w 3172463"/>
              <a:gd name="connsiteY306" fmla="*/ 326100 h 3168646"/>
              <a:gd name="connsiteX307" fmla="*/ 799368 w 3172463"/>
              <a:gd name="connsiteY307" fmla="*/ 306860 h 3168646"/>
              <a:gd name="connsiteX308" fmla="*/ 818608 w 3172463"/>
              <a:gd name="connsiteY308" fmla="*/ 284735 h 3168646"/>
              <a:gd name="connsiteX309" fmla="*/ 836884 w 3172463"/>
              <a:gd name="connsiteY309" fmla="*/ 261649 h 3168646"/>
              <a:gd name="connsiteX310" fmla="*/ 855161 w 3172463"/>
              <a:gd name="connsiteY310" fmla="*/ 237601 h 3168646"/>
              <a:gd name="connsiteX311" fmla="*/ 873437 w 3172463"/>
              <a:gd name="connsiteY311" fmla="*/ 213551 h 3168646"/>
              <a:gd name="connsiteX312" fmla="*/ 891714 w 3172463"/>
              <a:gd name="connsiteY312" fmla="*/ 190465 h 3168646"/>
              <a:gd name="connsiteX313" fmla="*/ 911915 w 3172463"/>
              <a:gd name="connsiteY313" fmla="*/ 168340 h 3168646"/>
              <a:gd name="connsiteX314" fmla="*/ 932115 w 3172463"/>
              <a:gd name="connsiteY314" fmla="*/ 149102 h 3168646"/>
              <a:gd name="connsiteX315" fmla="*/ 955202 w 3172463"/>
              <a:gd name="connsiteY315" fmla="*/ 132748 h 3168646"/>
              <a:gd name="connsiteX316" fmla="*/ 979250 w 3172463"/>
              <a:gd name="connsiteY316" fmla="*/ 120243 h 3168646"/>
              <a:gd name="connsiteX317" fmla="*/ 1008109 w 3172463"/>
              <a:gd name="connsiteY317" fmla="*/ 111585 h 3168646"/>
              <a:gd name="connsiteX318" fmla="*/ 1037929 w 3172463"/>
              <a:gd name="connsiteY318" fmla="*/ 107738 h 3168646"/>
              <a:gd name="connsiteX319" fmla="*/ 1068710 w 3172463"/>
              <a:gd name="connsiteY319" fmla="*/ 106776 h 3168646"/>
              <a:gd name="connsiteX320" fmla="*/ 1101415 w 3172463"/>
              <a:gd name="connsiteY320" fmla="*/ 109662 h 3168646"/>
              <a:gd name="connsiteX321" fmla="*/ 1134122 w 3172463"/>
              <a:gd name="connsiteY321" fmla="*/ 113510 h 3168646"/>
              <a:gd name="connsiteX322" fmla="*/ 1166828 w 3172463"/>
              <a:gd name="connsiteY322" fmla="*/ 118320 h 3168646"/>
              <a:gd name="connsiteX323" fmla="*/ 1199534 w 3172463"/>
              <a:gd name="connsiteY323" fmla="*/ 122167 h 3168646"/>
              <a:gd name="connsiteX324" fmla="*/ 1232239 w 3172463"/>
              <a:gd name="connsiteY324" fmla="*/ 124091 h 3168646"/>
              <a:gd name="connsiteX325" fmla="*/ 1263984 w 3172463"/>
              <a:gd name="connsiteY325" fmla="*/ 124091 h 3168646"/>
              <a:gd name="connsiteX326" fmla="*/ 1293804 w 3172463"/>
              <a:gd name="connsiteY326" fmla="*/ 120243 h 3168646"/>
              <a:gd name="connsiteX327" fmla="*/ 1323624 w 3172463"/>
              <a:gd name="connsiteY327" fmla="*/ 112547 h 3168646"/>
              <a:gd name="connsiteX328" fmla="*/ 1352482 w 3172463"/>
              <a:gd name="connsiteY328" fmla="*/ 101004 h 3168646"/>
              <a:gd name="connsiteX329" fmla="*/ 1381339 w 3172463"/>
              <a:gd name="connsiteY329" fmla="*/ 85613 h 3168646"/>
              <a:gd name="connsiteX330" fmla="*/ 1410198 w 3172463"/>
              <a:gd name="connsiteY330" fmla="*/ 70222 h 3168646"/>
              <a:gd name="connsiteX331" fmla="*/ 1439055 w 3172463"/>
              <a:gd name="connsiteY331" fmla="*/ 52907 h 3168646"/>
              <a:gd name="connsiteX332" fmla="*/ 1466952 w 3172463"/>
              <a:gd name="connsiteY332" fmla="*/ 36554 h 3168646"/>
              <a:gd name="connsiteX333" fmla="*/ 1496772 w 3172463"/>
              <a:gd name="connsiteY333" fmla="*/ 22125 h 3168646"/>
              <a:gd name="connsiteX334" fmla="*/ 1525630 w 3172463"/>
              <a:gd name="connsiteY334" fmla="*/ 10581 h 3168646"/>
              <a:gd name="connsiteX335" fmla="*/ 1555450 w 3172463"/>
              <a:gd name="connsiteY335" fmla="*/ 2885 h 31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172463" h="3168646">
                <a:moveTo>
                  <a:pt x="1586232" y="0"/>
                </a:moveTo>
                <a:lnTo>
                  <a:pt x="1617013" y="2885"/>
                </a:lnTo>
                <a:lnTo>
                  <a:pt x="1646833" y="10581"/>
                </a:lnTo>
                <a:lnTo>
                  <a:pt x="1675692" y="22125"/>
                </a:lnTo>
                <a:lnTo>
                  <a:pt x="1705511" y="36554"/>
                </a:lnTo>
                <a:lnTo>
                  <a:pt x="1733408" y="52907"/>
                </a:lnTo>
                <a:lnTo>
                  <a:pt x="1762266" y="70222"/>
                </a:lnTo>
                <a:lnTo>
                  <a:pt x="1791124" y="85613"/>
                </a:lnTo>
                <a:lnTo>
                  <a:pt x="1819981" y="101004"/>
                </a:lnTo>
                <a:lnTo>
                  <a:pt x="1847878" y="112547"/>
                </a:lnTo>
                <a:lnTo>
                  <a:pt x="1878660" y="120243"/>
                </a:lnTo>
                <a:lnTo>
                  <a:pt x="1908479" y="124091"/>
                </a:lnTo>
                <a:lnTo>
                  <a:pt x="1940223" y="124091"/>
                </a:lnTo>
                <a:lnTo>
                  <a:pt x="1972929" y="122167"/>
                </a:lnTo>
                <a:lnTo>
                  <a:pt x="2005635" y="118320"/>
                </a:lnTo>
                <a:lnTo>
                  <a:pt x="2038341" y="113510"/>
                </a:lnTo>
                <a:lnTo>
                  <a:pt x="2071047" y="109662"/>
                </a:lnTo>
                <a:lnTo>
                  <a:pt x="2103753" y="106776"/>
                </a:lnTo>
                <a:lnTo>
                  <a:pt x="2134534" y="107738"/>
                </a:lnTo>
                <a:lnTo>
                  <a:pt x="2164354" y="111585"/>
                </a:lnTo>
                <a:lnTo>
                  <a:pt x="2193213" y="120243"/>
                </a:lnTo>
                <a:lnTo>
                  <a:pt x="2217262" y="132748"/>
                </a:lnTo>
                <a:lnTo>
                  <a:pt x="2240347" y="149102"/>
                </a:lnTo>
                <a:lnTo>
                  <a:pt x="2260548" y="168340"/>
                </a:lnTo>
                <a:lnTo>
                  <a:pt x="2280749" y="190465"/>
                </a:lnTo>
                <a:lnTo>
                  <a:pt x="2299025" y="213551"/>
                </a:lnTo>
                <a:lnTo>
                  <a:pt x="2317302" y="237601"/>
                </a:lnTo>
                <a:lnTo>
                  <a:pt x="2335579" y="261649"/>
                </a:lnTo>
                <a:lnTo>
                  <a:pt x="2353855" y="284735"/>
                </a:lnTo>
                <a:lnTo>
                  <a:pt x="2373095" y="306860"/>
                </a:lnTo>
                <a:lnTo>
                  <a:pt x="2395219" y="326100"/>
                </a:lnTo>
                <a:lnTo>
                  <a:pt x="2416382" y="343415"/>
                </a:lnTo>
                <a:lnTo>
                  <a:pt x="2440430" y="356881"/>
                </a:lnTo>
                <a:lnTo>
                  <a:pt x="2466403" y="368425"/>
                </a:lnTo>
                <a:lnTo>
                  <a:pt x="2494298" y="378044"/>
                </a:lnTo>
                <a:lnTo>
                  <a:pt x="2523156" y="386701"/>
                </a:lnTo>
                <a:lnTo>
                  <a:pt x="2552014" y="394397"/>
                </a:lnTo>
                <a:lnTo>
                  <a:pt x="2581835" y="402093"/>
                </a:lnTo>
                <a:lnTo>
                  <a:pt x="2609730" y="410751"/>
                </a:lnTo>
                <a:lnTo>
                  <a:pt x="2637626" y="420370"/>
                </a:lnTo>
                <a:lnTo>
                  <a:pt x="2663599" y="431914"/>
                </a:lnTo>
                <a:lnTo>
                  <a:pt x="2686686" y="446343"/>
                </a:lnTo>
                <a:lnTo>
                  <a:pt x="2707849" y="463658"/>
                </a:lnTo>
                <a:lnTo>
                  <a:pt x="2725162" y="484821"/>
                </a:lnTo>
                <a:lnTo>
                  <a:pt x="2739592" y="507907"/>
                </a:lnTo>
                <a:lnTo>
                  <a:pt x="2751135" y="533879"/>
                </a:lnTo>
                <a:lnTo>
                  <a:pt x="2760754" y="561776"/>
                </a:lnTo>
                <a:lnTo>
                  <a:pt x="2769411" y="589672"/>
                </a:lnTo>
                <a:lnTo>
                  <a:pt x="2777107" y="619492"/>
                </a:lnTo>
                <a:lnTo>
                  <a:pt x="2784803" y="648350"/>
                </a:lnTo>
                <a:lnTo>
                  <a:pt x="2793460" y="677209"/>
                </a:lnTo>
                <a:lnTo>
                  <a:pt x="2803079" y="705106"/>
                </a:lnTo>
                <a:lnTo>
                  <a:pt x="2814622" y="731079"/>
                </a:lnTo>
                <a:lnTo>
                  <a:pt x="2828090" y="755127"/>
                </a:lnTo>
                <a:lnTo>
                  <a:pt x="2845405" y="776290"/>
                </a:lnTo>
                <a:lnTo>
                  <a:pt x="2864643" y="798415"/>
                </a:lnTo>
                <a:lnTo>
                  <a:pt x="2886768" y="817653"/>
                </a:lnTo>
                <a:lnTo>
                  <a:pt x="2909855" y="835930"/>
                </a:lnTo>
                <a:lnTo>
                  <a:pt x="2934865" y="854207"/>
                </a:lnTo>
                <a:lnTo>
                  <a:pt x="2958913" y="872484"/>
                </a:lnTo>
                <a:lnTo>
                  <a:pt x="2982000" y="890761"/>
                </a:lnTo>
                <a:lnTo>
                  <a:pt x="3004123" y="910962"/>
                </a:lnTo>
                <a:lnTo>
                  <a:pt x="3023363" y="931163"/>
                </a:lnTo>
                <a:lnTo>
                  <a:pt x="3039716" y="954249"/>
                </a:lnTo>
                <a:lnTo>
                  <a:pt x="3052221" y="978298"/>
                </a:lnTo>
                <a:lnTo>
                  <a:pt x="3060879" y="1007156"/>
                </a:lnTo>
                <a:lnTo>
                  <a:pt x="3064725" y="1036977"/>
                </a:lnTo>
                <a:lnTo>
                  <a:pt x="3065689" y="1067759"/>
                </a:lnTo>
                <a:lnTo>
                  <a:pt x="3062802" y="1100465"/>
                </a:lnTo>
                <a:lnTo>
                  <a:pt x="3058954" y="1133171"/>
                </a:lnTo>
                <a:lnTo>
                  <a:pt x="3054145" y="1165877"/>
                </a:lnTo>
                <a:lnTo>
                  <a:pt x="3050297" y="1198583"/>
                </a:lnTo>
                <a:lnTo>
                  <a:pt x="3048373" y="1231290"/>
                </a:lnTo>
                <a:lnTo>
                  <a:pt x="3048373" y="1263034"/>
                </a:lnTo>
                <a:lnTo>
                  <a:pt x="3052221" y="1292853"/>
                </a:lnTo>
                <a:lnTo>
                  <a:pt x="3059916" y="1322674"/>
                </a:lnTo>
                <a:lnTo>
                  <a:pt x="3071460" y="1350571"/>
                </a:lnTo>
                <a:lnTo>
                  <a:pt x="3086851" y="1379429"/>
                </a:lnTo>
                <a:lnTo>
                  <a:pt x="3102241" y="1408288"/>
                </a:lnTo>
                <a:lnTo>
                  <a:pt x="3119557" y="1437145"/>
                </a:lnTo>
                <a:lnTo>
                  <a:pt x="3135909" y="1465043"/>
                </a:lnTo>
                <a:lnTo>
                  <a:pt x="3150339" y="1494862"/>
                </a:lnTo>
                <a:lnTo>
                  <a:pt x="3161881" y="1523721"/>
                </a:lnTo>
                <a:lnTo>
                  <a:pt x="3169577" y="1553541"/>
                </a:lnTo>
                <a:lnTo>
                  <a:pt x="3172463" y="1584323"/>
                </a:lnTo>
                <a:lnTo>
                  <a:pt x="3169577" y="1615105"/>
                </a:lnTo>
                <a:lnTo>
                  <a:pt x="3161881" y="1644925"/>
                </a:lnTo>
                <a:lnTo>
                  <a:pt x="3150339" y="1673784"/>
                </a:lnTo>
                <a:lnTo>
                  <a:pt x="3135909" y="1703604"/>
                </a:lnTo>
                <a:lnTo>
                  <a:pt x="3119557" y="1731501"/>
                </a:lnTo>
                <a:lnTo>
                  <a:pt x="3102241" y="1760360"/>
                </a:lnTo>
                <a:lnTo>
                  <a:pt x="3086851" y="1789218"/>
                </a:lnTo>
                <a:lnTo>
                  <a:pt x="3071460" y="1818075"/>
                </a:lnTo>
                <a:lnTo>
                  <a:pt x="3059916" y="1845972"/>
                </a:lnTo>
                <a:lnTo>
                  <a:pt x="3052221" y="1875793"/>
                </a:lnTo>
                <a:lnTo>
                  <a:pt x="3048373" y="1905613"/>
                </a:lnTo>
                <a:lnTo>
                  <a:pt x="3048373" y="1937358"/>
                </a:lnTo>
                <a:lnTo>
                  <a:pt x="3050297" y="1970063"/>
                </a:lnTo>
                <a:lnTo>
                  <a:pt x="3054145" y="2002769"/>
                </a:lnTo>
                <a:lnTo>
                  <a:pt x="3058954" y="2035476"/>
                </a:lnTo>
                <a:lnTo>
                  <a:pt x="3062802" y="2068181"/>
                </a:lnTo>
                <a:lnTo>
                  <a:pt x="3065689" y="2100887"/>
                </a:lnTo>
                <a:lnTo>
                  <a:pt x="3064725" y="2131670"/>
                </a:lnTo>
                <a:lnTo>
                  <a:pt x="3060879" y="2161491"/>
                </a:lnTo>
                <a:lnTo>
                  <a:pt x="3052221" y="2190349"/>
                </a:lnTo>
                <a:lnTo>
                  <a:pt x="3039716" y="2214397"/>
                </a:lnTo>
                <a:lnTo>
                  <a:pt x="3023363" y="2237484"/>
                </a:lnTo>
                <a:lnTo>
                  <a:pt x="3004123" y="2257685"/>
                </a:lnTo>
                <a:lnTo>
                  <a:pt x="2982000" y="2277885"/>
                </a:lnTo>
                <a:lnTo>
                  <a:pt x="2958913" y="2296163"/>
                </a:lnTo>
                <a:lnTo>
                  <a:pt x="2934865" y="2314439"/>
                </a:lnTo>
                <a:lnTo>
                  <a:pt x="2909855" y="2332716"/>
                </a:lnTo>
                <a:lnTo>
                  <a:pt x="2886768" y="2350993"/>
                </a:lnTo>
                <a:lnTo>
                  <a:pt x="2864643" y="2370232"/>
                </a:lnTo>
                <a:lnTo>
                  <a:pt x="2845405" y="2392356"/>
                </a:lnTo>
                <a:lnTo>
                  <a:pt x="2828090" y="2413519"/>
                </a:lnTo>
                <a:lnTo>
                  <a:pt x="2814622" y="2437568"/>
                </a:lnTo>
                <a:lnTo>
                  <a:pt x="2803079" y="2463540"/>
                </a:lnTo>
                <a:lnTo>
                  <a:pt x="2793460" y="2491437"/>
                </a:lnTo>
                <a:lnTo>
                  <a:pt x="2784803" y="2520296"/>
                </a:lnTo>
                <a:lnTo>
                  <a:pt x="2777107" y="2549154"/>
                </a:lnTo>
                <a:lnTo>
                  <a:pt x="2769411" y="2578974"/>
                </a:lnTo>
                <a:lnTo>
                  <a:pt x="2760754" y="2606871"/>
                </a:lnTo>
                <a:lnTo>
                  <a:pt x="2751135" y="2634767"/>
                </a:lnTo>
                <a:lnTo>
                  <a:pt x="2739592" y="2660739"/>
                </a:lnTo>
                <a:lnTo>
                  <a:pt x="2725162" y="2683827"/>
                </a:lnTo>
                <a:lnTo>
                  <a:pt x="2707849" y="2704989"/>
                </a:lnTo>
                <a:lnTo>
                  <a:pt x="2686686" y="2722304"/>
                </a:lnTo>
                <a:lnTo>
                  <a:pt x="2663599" y="2736733"/>
                </a:lnTo>
                <a:lnTo>
                  <a:pt x="2637626" y="2748276"/>
                </a:lnTo>
                <a:lnTo>
                  <a:pt x="2609730" y="2757896"/>
                </a:lnTo>
                <a:lnTo>
                  <a:pt x="2581835" y="2766553"/>
                </a:lnTo>
                <a:lnTo>
                  <a:pt x="2552014" y="2774249"/>
                </a:lnTo>
                <a:lnTo>
                  <a:pt x="2523156" y="2781945"/>
                </a:lnTo>
                <a:lnTo>
                  <a:pt x="2494298" y="2790602"/>
                </a:lnTo>
                <a:lnTo>
                  <a:pt x="2466403" y="2800222"/>
                </a:lnTo>
                <a:lnTo>
                  <a:pt x="2440430" y="2811765"/>
                </a:lnTo>
                <a:lnTo>
                  <a:pt x="2416382" y="2825232"/>
                </a:lnTo>
                <a:lnTo>
                  <a:pt x="2395219" y="2842547"/>
                </a:lnTo>
                <a:lnTo>
                  <a:pt x="2373095" y="2861786"/>
                </a:lnTo>
                <a:lnTo>
                  <a:pt x="2353855" y="2883911"/>
                </a:lnTo>
                <a:lnTo>
                  <a:pt x="2335579" y="2906997"/>
                </a:lnTo>
                <a:lnTo>
                  <a:pt x="2317302" y="2931046"/>
                </a:lnTo>
                <a:lnTo>
                  <a:pt x="2299025" y="2955095"/>
                </a:lnTo>
                <a:lnTo>
                  <a:pt x="2280749" y="2978181"/>
                </a:lnTo>
                <a:lnTo>
                  <a:pt x="2260548" y="3000306"/>
                </a:lnTo>
                <a:lnTo>
                  <a:pt x="2240347" y="3019544"/>
                </a:lnTo>
                <a:lnTo>
                  <a:pt x="2217262" y="3035898"/>
                </a:lnTo>
                <a:lnTo>
                  <a:pt x="2193213" y="3048403"/>
                </a:lnTo>
                <a:lnTo>
                  <a:pt x="2164354" y="3057061"/>
                </a:lnTo>
                <a:lnTo>
                  <a:pt x="2134534" y="3060909"/>
                </a:lnTo>
                <a:lnTo>
                  <a:pt x="2103753" y="3061870"/>
                </a:lnTo>
                <a:lnTo>
                  <a:pt x="2071047" y="3058984"/>
                </a:lnTo>
                <a:lnTo>
                  <a:pt x="2038341" y="3055137"/>
                </a:lnTo>
                <a:lnTo>
                  <a:pt x="2005635" y="3050327"/>
                </a:lnTo>
                <a:lnTo>
                  <a:pt x="1972929" y="3046480"/>
                </a:lnTo>
                <a:lnTo>
                  <a:pt x="1940223" y="3044555"/>
                </a:lnTo>
                <a:lnTo>
                  <a:pt x="1908479" y="3044555"/>
                </a:lnTo>
                <a:lnTo>
                  <a:pt x="1878660" y="3048403"/>
                </a:lnTo>
                <a:lnTo>
                  <a:pt x="1847878" y="3056099"/>
                </a:lnTo>
                <a:lnTo>
                  <a:pt x="1819981" y="3067642"/>
                </a:lnTo>
                <a:lnTo>
                  <a:pt x="1791124" y="3083033"/>
                </a:lnTo>
                <a:lnTo>
                  <a:pt x="1762266" y="3098425"/>
                </a:lnTo>
                <a:lnTo>
                  <a:pt x="1733408" y="3115739"/>
                </a:lnTo>
                <a:lnTo>
                  <a:pt x="1705511" y="3132093"/>
                </a:lnTo>
                <a:lnTo>
                  <a:pt x="1675692" y="3146521"/>
                </a:lnTo>
                <a:lnTo>
                  <a:pt x="1646833" y="3158065"/>
                </a:lnTo>
                <a:lnTo>
                  <a:pt x="1617013" y="3165761"/>
                </a:lnTo>
                <a:lnTo>
                  <a:pt x="1586232" y="3168646"/>
                </a:lnTo>
                <a:lnTo>
                  <a:pt x="1555450" y="3165761"/>
                </a:lnTo>
                <a:lnTo>
                  <a:pt x="1525630" y="3158065"/>
                </a:lnTo>
                <a:lnTo>
                  <a:pt x="1496772" y="3146521"/>
                </a:lnTo>
                <a:lnTo>
                  <a:pt x="1466952" y="3132093"/>
                </a:lnTo>
                <a:lnTo>
                  <a:pt x="1439055" y="3115739"/>
                </a:lnTo>
                <a:lnTo>
                  <a:pt x="1410198" y="3098425"/>
                </a:lnTo>
                <a:lnTo>
                  <a:pt x="1381339" y="3083033"/>
                </a:lnTo>
                <a:lnTo>
                  <a:pt x="1352482" y="3067642"/>
                </a:lnTo>
                <a:lnTo>
                  <a:pt x="1323624" y="3056099"/>
                </a:lnTo>
                <a:lnTo>
                  <a:pt x="1293804" y="3048403"/>
                </a:lnTo>
                <a:lnTo>
                  <a:pt x="1263984" y="3044555"/>
                </a:lnTo>
                <a:lnTo>
                  <a:pt x="1232239" y="3044555"/>
                </a:lnTo>
                <a:lnTo>
                  <a:pt x="1199534" y="3046480"/>
                </a:lnTo>
                <a:lnTo>
                  <a:pt x="1166828" y="3050327"/>
                </a:lnTo>
                <a:lnTo>
                  <a:pt x="1134122" y="3055137"/>
                </a:lnTo>
                <a:lnTo>
                  <a:pt x="1101415" y="3058984"/>
                </a:lnTo>
                <a:lnTo>
                  <a:pt x="1068710" y="3061870"/>
                </a:lnTo>
                <a:lnTo>
                  <a:pt x="1037929" y="3060909"/>
                </a:lnTo>
                <a:lnTo>
                  <a:pt x="1008109" y="3057061"/>
                </a:lnTo>
                <a:lnTo>
                  <a:pt x="979250" y="3048403"/>
                </a:lnTo>
                <a:lnTo>
                  <a:pt x="955202" y="3035898"/>
                </a:lnTo>
                <a:lnTo>
                  <a:pt x="932115" y="3019544"/>
                </a:lnTo>
                <a:lnTo>
                  <a:pt x="911915" y="3000306"/>
                </a:lnTo>
                <a:lnTo>
                  <a:pt x="891714" y="2978181"/>
                </a:lnTo>
                <a:lnTo>
                  <a:pt x="873437" y="2955095"/>
                </a:lnTo>
                <a:lnTo>
                  <a:pt x="855161" y="2931046"/>
                </a:lnTo>
                <a:lnTo>
                  <a:pt x="836884" y="2906997"/>
                </a:lnTo>
                <a:lnTo>
                  <a:pt x="818608" y="2883911"/>
                </a:lnTo>
                <a:lnTo>
                  <a:pt x="799368" y="2861786"/>
                </a:lnTo>
                <a:lnTo>
                  <a:pt x="777244" y="2842547"/>
                </a:lnTo>
                <a:lnTo>
                  <a:pt x="756081" y="2825232"/>
                </a:lnTo>
                <a:lnTo>
                  <a:pt x="732033" y="2811765"/>
                </a:lnTo>
                <a:lnTo>
                  <a:pt x="706061" y="2800222"/>
                </a:lnTo>
                <a:lnTo>
                  <a:pt x="678165" y="2790602"/>
                </a:lnTo>
                <a:lnTo>
                  <a:pt x="649306" y="2781945"/>
                </a:lnTo>
                <a:lnTo>
                  <a:pt x="620449" y="2774249"/>
                </a:lnTo>
                <a:lnTo>
                  <a:pt x="590629" y="2766553"/>
                </a:lnTo>
                <a:lnTo>
                  <a:pt x="562733" y="2757896"/>
                </a:lnTo>
                <a:lnTo>
                  <a:pt x="534836" y="2748276"/>
                </a:lnTo>
                <a:lnTo>
                  <a:pt x="508865" y="2736733"/>
                </a:lnTo>
                <a:lnTo>
                  <a:pt x="485777" y="2722304"/>
                </a:lnTo>
                <a:lnTo>
                  <a:pt x="464615" y="2704989"/>
                </a:lnTo>
                <a:lnTo>
                  <a:pt x="447301" y="2683827"/>
                </a:lnTo>
                <a:lnTo>
                  <a:pt x="432872" y="2660739"/>
                </a:lnTo>
                <a:lnTo>
                  <a:pt x="421328" y="2634767"/>
                </a:lnTo>
                <a:lnTo>
                  <a:pt x="411709" y="2606871"/>
                </a:lnTo>
                <a:lnTo>
                  <a:pt x="403052" y="2578974"/>
                </a:lnTo>
                <a:lnTo>
                  <a:pt x="395356" y="2549154"/>
                </a:lnTo>
                <a:lnTo>
                  <a:pt x="387660" y="2520296"/>
                </a:lnTo>
                <a:lnTo>
                  <a:pt x="379003" y="2491437"/>
                </a:lnTo>
                <a:lnTo>
                  <a:pt x="369383" y="2463540"/>
                </a:lnTo>
                <a:lnTo>
                  <a:pt x="357840" y="2437568"/>
                </a:lnTo>
                <a:lnTo>
                  <a:pt x="344373" y="2413519"/>
                </a:lnTo>
                <a:lnTo>
                  <a:pt x="327059" y="2392356"/>
                </a:lnTo>
                <a:lnTo>
                  <a:pt x="307820" y="2370232"/>
                </a:lnTo>
                <a:lnTo>
                  <a:pt x="285695" y="2350993"/>
                </a:lnTo>
                <a:lnTo>
                  <a:pt x="261646" y="2332716"/>
                </a:lnTo>
                <a:lnTo>
                  <a:pt x="237598" y="2314439"/>
                </a:lnTo>
                <a:lnTo>
                  <a:pt x="213550" y="2296163"/>
                </a:lnTo>
                <a:lnTo>
                  <a:pt x="190463" y="2277885"/>
                </a:lnTo>
                <a:lnTo>
                  <a:pt x="168339" y="2257685"/>
                </a:lnTo>
                <a:lnTo>
                  <a:pt x="149100" y="2237484"/>
                </a:lnTo>
                <a:lnTo>
                  <a:pt x="132748" y="2214397"/>
                </a:lnTo>
                <a:lnTo>
                  <a:pt x="120243" y="2190349"/>
                </a:lnTo>
                <a:lnTo>
                  <a:pt x="111585" y="2161491"/>
                </a:lnTo>
                <a:lnTo>
                  <a:pt x="107738" y="2131670"/>
                </a:lnTo>
                <a:lnTo>
                  <a:pt x="106775" y="2100887"/>
                </a:lnTo>
                <a:lnTo>
                  <a:pt x="109661" y="2068181"/>
                </a:lnTo>
                <a:lnTo>
                  <a:pt x="113509" y="2035476"/>
                </a:lnTo>
                <a:lnTo>
                  <a:pt x="118318" y="2002769"/>
                </a:lnTo>
                <a:lnTo>
                  <a:pt x="122166" y="1970063"/>
                </a:lnTo>
                <a:lnTo>
                  <a:pt x="124091" y="1937358"/>
                </a:lnTo>
                <a:lnTo>
                  <a:pt x="124091" y="1905613"/>
                </a:lnTo>
                <a:lnTo>
                  <a:pt x="120243" y="1875793"/>
                </a:lnTo>
                <a:lnTo>
                  <a:pt x="112547" y="1845972"/>
                </a:lnTo>
                <a:lnTo>
                  <a:pt x="101004" y="1818075"/>
                </a:lnTo>
                <a:lnTo>
                  <a:pt x="86575" y="1789218"/>
                </a:lnTo>
                <a:lnTo>
                  <a:pt x="70222" y="1760360"/>
                </a:lnTo>
                <a:lnTo>
                  <a:pt x="52908" y="1731501"/>
                </a:lnTo>
                <a:lnTo>
                  <a:pt x="36555" y="1703604"/>
                </a:lnTo>
                <a:lnTo>
                  <a:pt x="22125" y="1673784"/>
                </a:lnTo>
                <a:lnTo>
                  <a:pt x="10582" y="1644925"/>
                </a:lnTo>
                <a:lnTo>
                  <a:pt x="2886" y="1615105"/>
                </a:lnTo>
                <a:lnTo>
                  <a:pt x="0" y="1584323"/>
                </a:lnTo>
                <a:lnTo>
                  <a:pt x="2886" y="1553541"/>
                </a:lnTo>
                <a:lnTo>
                  <a:pt x="10582" y="1523721"/>
                </a:lnTo>
                <a:lnTo>
                  <a:pt x="22125" y="1494862"/>
                </a:lnTo>
                <a:lnTo>
                  <a:pt x="36555" y="1465043"/>
                </a:lnTo>
                <a:lnTo>
                  <a:pt x="52908" y="1437145"/>
                </a:lnTo>
                <a:lnTo>
                  <a:pt x="70222" y="1408288"/>
                </a:lnTo>
                <a:lnTo>
                  <a:pt x="86575" y="1379429"/>
                </a:lnTo>
                <a:lnTo>
                  <a:pt x="101004" y="1350571"/>
                </a:lnTo>
                <a:lnTo>
                  <a:pt x="112547" y="1322674"/>
                </a:lnTo>
                <a:lnTo>
                  <a:pt x="120243" y="1292853"/>
                </a:lnTo>
                <a:lnTo>
                  <a:pt x="124091" y="1263034"/>
                </a:lnTo>
                <a:lnTo>
                  <a:pt x="124091" y="1231290"/>
                </a:lnTo>
                <a:lnTo>
                  <a:pt x="122166" y="1198583"/>
                </a:lnTo>
                <a:lnTo>
                  <a:pt x="118318" y="1165877"/>
                </a:lnTo>
                <a:lnTo>
                  <a:pt x="113509" y="1133171"/>
                </a:lnTo>
                <a:lnTo>
                  <a:pt x="109661" y="1100465"/>
                </a:lnTo>
                <a:lnTo>
                  <a:pt x="106775" y="1067759"/>
                </a:lnTo>
                <a:lnTo>
                  <a:pt x="107738" y="1036977"/>
                </a:lnTo>
                <a:lnTo>
                  <a:pt x="111585" y="1007156"/>
                </a:lnTo>
                <a:lnTo>
                  <a:pt x="120243" y="978298"/>
                </a:lnTo>
                <a:lnTo>
                  <a:pt x="132748" y="954249"/>
                </a:lnTo>
                <a:lnTo>
                  <a:pt x="149100" y="931163"/>
                </a:lnTo>
                <a:lnTo>
                  <a:pt x="168339" y="910962"/>
                </a:lnTo>
                <a:lnTo>
                  <a:pt x="190463" y="890761"/>
                </a:lnTo>
                <a:lnTo>
                  <a:pt x="213550" y="872484"/>
                </a:lnTo>
                <a:lnTo>
                  <a:pt x="237598" y="854207"/>
                </a:lnTo>
                <a:lnTo>
                  <a:pt x="261646" y="835930"/>
                </a:lnTo>
                <a:lnTo>
                  <a:pt x="285695" y="817653"/>
                </a:lnTo>
                <a:lnTo>
                  <a:pt x="307820" y="798415"/>
                </a:lnTo>
                <a:lnTo>
                  <a:pt x="327059" y="776290"/>
                </a:lnTo>
                <a:lnTo>
                  <a:pt x="344373" y="755127"/>
                </a:lnTo>
                <a:lnTo>
                  <a:pt x="357840" y="731079"/>
                </a:lnTo>
                <a:lnTo>
                  <a:pt x="369383" y="705106"/>
                </a:lnTo>
                <a:lnTo>
                  <a:pt x="379003" y="677209"/>
                </a:lnTo>
                <a:lnTo>
                  <a:pt x="387660" y="648350"/>
                </a:lnTo>
                <a:lnTo>
                  <a:pt x="395356" y="619492"/>
                </a:lnTo>
                <a:lnTo>
                  <a:pt x="403052" y="589672"/>
                </a:lnTo>
                <a:lnTo>
                  <a:pt x="411709" y="561776"/>
                </a:lnTo>
                <a:lnTo>
                  <a:pt x="421328" y="533879"/>
                </a:lnTo>
                <a:lnTo>
                  <a:pt x="432872" y="507907"/>
                </a:lnTo>
                <a:lnTo>
                  <a:pt x="447301" y="484821"/>
                </a:lnTo>
                <a:lnTo>
                  <a:pt x="464615" y="463658"/>
                </a:lnTo>
                <a:lnTo>
                  <a:pt x="485777" y="446343"/>
                </a:lnTo>
                <a:lnTo>
                  <a:pt x="508865" y="431914"/>
                </a:lnTo>
                <a:lnTo>
                  <a:pt x="534836" y="420370"/>
                </a:lnTo>
                <a:lnTo>
                  <a:pt x="562733" y="410751"/>
                </a:lnTo>
                <a:lnTo>
                  <a:pt x="590629" y="402093"/>
                </a:lnTo>
                <a:lnTo>
                  <a:pt x="620449" y="394397"/>
                </a:lnTo>
                <a:lnTo>
                  <a:pt x="649306" y="386701"/>
                </a:lnTo>
                <a:lnTo>
                  <a:pt x="678165" y="378044"/>
                </a:lnTo>
                <a:lnTo>
                  <a:pt x="706061" y="368425"/>
                </a:lnTo>
                <a:lnTo>
                  <a:pt x="732033" y="356881"/>
                </a:lnTo>
                <a:lnTo>
                  <a:pt x="756081" y="343415"/>
                </a:lnTo>
                <a:lnTo>
                  <a:pt x="777244" y="326100"/>
                </a:lnTo>
                <a:lnTo>
                  <a:pt x="799368" y="306860"/>
                </a:lnTo>
                <a:lnTo>
                  <a:pt x="818608" y="284735"/>
                </a:lnTo>
                <a:lnTo>
                  <a:pt x="836884" y="261649"/>
                </a:lnTo>
                <a:lnTo>
                  <a:pt x="855161" y="237601"/>
                </a:lnTo>
                <a:lnTo>
                  <a:pt x="873437" y="213551"/>
                </a:lnTo>
                <a:lnTo>
                  <a:pt x="891714" y="190465"/>
                </a:lnTo>
                <a:lnTo>
                  <a:pt x="911915" y="168340"/>
                </a:lnTo>
                <a:lnTo>
                  <a:pt x="932115" y="149102"/>
                </a:lnTo>
                <a:lnTo>
                  <a:pt x="955202" y="132748"/>
                </a:lnTo>
                <a:lnTo>
                  <a:pt x="979250" y="120243"/>
                </a:lnTo>
                <a:lnTo>
                  <a:pt x="1008109" y="111585"/>
                </a:lnTo>
                <a:lnTo>
                  <a:pt x="1037929" y="107738"/>
                </a:lnTo>
                <a:lnTo>
                  <a:pt x="1068710" y="106776"/>
                </a:lnTo>
                <a:lnTo>
                  <a:pt x="1101415" y="109662"/>
                </a:lnTo>
                <a:lnTo>
                  <a:pt x="1134122" y="113510"/>
                </a:lnTo>
                <a:lnTo>
                  <a:pt x="1166828" y="118320"/>
                </a:lnTo>
                <a:lnTo>
                  <a:pt x="1199534" y="122167"/>
                </a:lnTo>
                <a:lnTo>
                  <a:pt x="1232239" y="124091"/>
                </a:lnTo>
                <a:lnTo>
                  <a:pt x="1263984" y="124091"/>
                </a:lnTo>
                <a:lnTo>
                  <a:pt x="1293804" y="120243"/>
                </a:lnTo>
                <a:lnTo>
                  <a:pt x="1323624" y="112547"/>
                </a:lnTo>
                <a:lnTo>
                  <a:pt x="1352482" y="101004"/>
                </a:lnTo>
                <a:lnTo>
                  <a:pt x="1381339" y="85613"/>
                </a:lnTo>
                <a:lnTo>
                  <a:pt x="1410198" y="70222"/>
                </a:lnTo>
                <a:lnTo>
                  <a:pt x="1439055" y="52907"/>
                </a:lnTo>
                <a:lnTo>
                  <a:pt x="1466952" y="36554"/>
                </a:lnTo>
                <a:lnTo>
                  <a:pt x="1496772" y="22125"/>
                </a:lnTo>
                <a:lnTo>
                  <a:pt x="1525630" y="10581"/>
                </a:lnTo>
                <a:lnTo>
                  <a:pt x="1555450" y="288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3">
            <a:extLst>
              <a:ext uri="{FF2B5EF4-FFF2-40B4-BE49-F238E27FC236}">
                <a16:creationId xmlns:a16="http://schemas.microsoft.com/office/drawing/2014/main" id="{DA400FD0-E16C-4346-899E-E7ED726AF980}"/>
              </a:ext>
            </a:extLst>
          </p:cNvPr>
          <p:cNvPicPr>
            <a:picLocks noChangeAspect="1"/>
          </p:cNvPicPr>
          <p:nvPr/>
        </p:nvPicPr>
        <p:blipFill>
          <a:blip r:embed="rId5"/>
          <a:stretch>
            <a:fillRect/>
          </a:stretch>
        </p:blipFill>
        <p:spPr>
          <a:xfrm>
            <a:off x="6588849" y="1553256"/>
            <a:ext cx="1620000" cy="1531475"/>
          </a:xfrm>
          <a:prstGeom prst="rect">
            <a:avLst/>
          </a:prstGeom>
        </p:spPr>
      </p:pic>
    </p:spTree>
    <p:extLst>
      <p:ext uri="{BB962C8B-B14F-4D97-AF65-F5344CB8AC3E}">
        <p14:creationId xmlns:p14="http://schemas.microsoft.com/office/powerpoint/2010/main" val="156544927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F9056-05CC-41EC-8F1C-5AAFF96D23A6}"/>
              </a:ext>
            </a:extLst>
          </p:cNvPr>
          <p:cNvSpPr/>
          <p:nvPr/>
        </p:nvSpPr>
        <p:spPr>
          <a:xfrm>
            <a:off x="2286000" y="218019"/>
            <a:ext cx="4572000" cy="584775"/>
          </a:xfrm>
          <a:prstGeom prst="rect">
            <a:avLst/>
          </a:prstGeom>
        </p:spPr>
        <p:txBody>
          <a:bodyPr>
            <a:spAutoFit/>
          </a:bodyPr>
          <a:lstStyle/>
          <a:p>
            <a:pPr algn="ctr"/>
            <a:r>
              <a:rPr lang="en-GB" sz="3200" b="1" dirty="0"/>
              <a:t>Animals</a:t>
            </a:r>
          </a:p>
        </p:txBody>
      </p:sp>
      <p:pic>
        <p:nvPicPr>
          <p:cNvPr id="1026" name="Picture 2" descr="Image result for bonfire night pets">
            <a:extLst>
              <a:ext uri="{FF2B5EF4-FFF2-40B4-BE49-F238E27FC236}">
                <a16:creationId xmlns:a16="http://schemas.microsoft.com/office/drawing/2014/main" id="{1526658C-117E-4D3A-8040-C43F1EBA1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2794"/>
            <a:ext cx="9144000" cy="50325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a:extLst>
              <a:ext uri="{FF2B5EF4-FFF2-40B4-BE49-F238E27FC236}">
                <a16:creationId xmlns:a16="http://schemas.microsoft.com/office/drawing/2014/main" id="{5DBBEB03-EC06-489B-B3CB-E73072E68B5B}"/>
              </a:ext>
            </a:extLst>
          </p:cNvPr>
          <p:cNvGraphicFramePr>
            <a:graphicFrameLocks noChangeAspect="1"/>
          </p:cNvGraphicFramePr>
          <p:nvPr>
            <p:extLst>
              <p:ext uri="{D42A27DB-BD31-4B8C-83A1-F6EECF244321}">
                <p14:modId xmlns:p14="http://schemas.microsoft.com/office/powerpoint/2010/main" val="1479987983"/>
              </p:ext>
            </p:extLst>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027" name="Acrobat Document" r:id="rId5" imgW="0" imgH="0" progId="AcroExch.Document.DC">
                  <p:embed/>
                </p:oleObj>
              </mc:Choice>
              <mc:Fallback>
                <p:oleObj name="Acrobat Document" r:id="rId5" imgW="0" imgH="0" progId="AcroExch.Document.DC">
                  <p:embed/>
                  <p:pic>
                    <p:nvPicPr>
                      <p:cNvPr id="6" name="Object 5">
                        <a:extLst>
                          <a:ext uri="{FF2B5EF4-FFF2-40B4-BE49-F238E27FC236}">
                            <a16:creationId xmlns:a16="http://schemas.microsoft.com/office/drawing/2014/main" id="{5DBBEB03-EC06-489B-B3CB-E73072E68B5B}"/>
                          </a:ext>
                        </a:extLst>
                      </p:cNvPr>
                      <p:cNvPicPr/>
                      <p:nvPr/>
                    </p:nvPicPr>
                    <p:blipFill/>
                    <p:spPr>
                      <a:xfrm>
                        <a:off x="1524000" y="1397000"/>
                        <a:ext cx="6096000" cy="4064000"/>
                      </a:xfrm>
                      <a:prstGeom prst="rect">
                        <a:avLst/>
                      </a:prstGeom>
                    </p:spPr>
                  </p:pic>
                </p:oleObj>
              </mc:Fallback>
            </mc:AlternateContent>
          </a:graphicData>
        </a:graphic>
      </p:graphicFrame>
    </p:spTree>
    <p:extLst>
      <p:ext uri="{BB962C8B-B14F-4D97-AF65-F5344CB8AC3E}">
        <p14:creationId xmlns:p14="http://schemas.microsoft.com/office/powerpoint/2010/main" val="239190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ressed vid">
            <a:hlinkClick r:id="" action="ppaction://media"/>
            <a:extLst>
              <a:ext uri="{FF2B5EF4-FFF2-40B4-BE49-F238E27FC236}">
                <a16:creationId xmlns:a16="http://schemas.microsoft.com/office/drawing/2014/main" id="{BD981F04-3CA8-4C77-8DF9-0EF308B5A6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3" y="98424"/>
            <a:ext cx="9163052" cy="5159376"/>
          </a:xfrm>
          <a:prstGeom prst="rect">
            <a:avLst/>
          </a:prstGeom>
        </p:spPr>
      </p:pic>
    </p:spTree>
    <p:extLst>
      <p:ext uri="{BB962C8B-B14F-4D97-AF65-F5344CB8AC3E}">
        <p14:creationId xmlns:p14="http://schemas.microsoft.com/office/powerpoint/2010/main" val="3135265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fire truck parked in front of a building&#10;&#10;Description generated with very high confidence">
            <a:extLst>
              <a:ext uri="{FF2B5EF4-FFF2-40B4-BE49-F238E27FC236}">
                <a16:creationId xmlns:a16="http://schemas.microsoft.com/office/drawing/2014/main" id="{62453169-080C-4BED-8F05-13F1BAD482D3}"/>
              </a:ext>
            </a:extLst>
          </p:cNvPr>
          <p:cNvPicPr>
            <a:picLocks noChangeAspect="1"/>
          </p:cNvPicPr>
          <p:nvPr/>
        </p:nvPicPr>
        <p:blipFill rotWithShape="1">
          <a:blip r:embed="rId3">
            <a:alphaModFix amt="50000"/>
          </a:blip>
          <a:srcRect l="26773" r="17908"/>
          <a:stretch/>
        </p:blipFill>
        <p:spPr>
          <a:xfrm>
            <a:off x="20" y="10"/>
            <a:ext cx="9141692" cy="6857990"/>
          </a:xfrm>
          <a:prstGeom prst="rect">
            <a:avLst/>
          </a:prstGeom>
        </p:spPr>
      </p:pic>
      <p:sp>
        <p:nvSpPr>
          <p:cNvPr id="2" name="TextBox 1">
            <a:extLst>
              <a:ext uri="{FF2B5EF4-FFF2-40B4-BE49-F238E27FC236}">
                <a16:creationId xmlns:a16="http://schemas.microsoft.com/office/drawing/2014/main" id="{87FF08CF-AFA5-4B1D-A817-F204EB53BF15}"/>
              </a:ext>
            </a:extLst>
          </p:cNvPr>
          <p:cNvSpPr txBox="1"/>
          <p:nvPr/>
        </p:nvSpPr>
        <p:spPr>
          <a:xfrm>
            <a:off x="1143000" y="1122363"/>
            <a:ext cx="6858000" cy="3063240"/>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sz="5700" b="1">
                <a:solidFill>
                  <a:srgbClr val="FFFFFF"/>
                </a:solidFill>
                <a:latin typeface="+mj-lt"/>
                <a:ea typeface="+mj-ea"/>
                <a:cs typeface="+mj-cs"/>
              </a:rPr>
              <a:t>Calling the Emergency Services </a:t>
            </a:r>
          </a:p>
        </p:txBody>
      </p:sp>
      <p:sp>
        <p:nvSpPr>
          <p:cNvPr id="1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395648"/>
      </p:ext>
    </p:extLst>
  </p:cSld>
  <p:clrMapOvr>
    <a:overrideClrMapping bg1="dk1" tx1="lt1" bg2="dk2" tx2="lt2" accent1="accent1" accent2="accent2" accent3="accent3" accent4="accent4" accent5="accent5" accent6="accent6" hlink="hlink" folHlink="folHlink"/>
  </p:clrMapOvr>
  <p:transition spd="slow"/>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083B34E9C2824186B3230CE76683E1" ma:contentTypeVersion="14" ma:contentTypeDescription="Create a new document." ma:contentTypeScope="" ma:versionID="14212c703a1927ef7b005178c0738897">
  <xsd:schema xmlns:xsd="http://www.w3.org/2001/XMLSchema" xmlns:xs="http://www.w3.org/2001/XMLSchema" xmlns:p="http://schemas.microsoft.com/office/2006/metadata/properties" xmlns:ns3="cd71bee9-ad5e-4d5f-9d27-feef48afe311" xmlns:ns4="95f2a722-bba6-4a9b-a209-6b5230aa55a9" targetNamespace="http://schemas.microsoft.com/office/2006/metadata/properties" ma:root="true" ma:fieldsID="20f3c6067fe06147d745c96de6826236" ns3:_="" ns4:_="">
    <xsd:import namespace="cd71bee9-ad5e-4d5f-9d27-feef48afe311"/>
    <xsd:import namespace="95f2a722-bba6-4a9b-a209-6b5230aa55a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1bee9-ad5e-4d5f-9d27-feef48afe3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5f2a722-bba6-4a9b-a209-6b5230aa55a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0959B1-C3B5-4846-85A5-B090993CC763}">
  <ds:schemaRefs>
    <ds:schemaRef ds:uri="http://www.w3.org/XML/1998/namespace"/>
    <ds:schemaRef ds:uri="http://purl.org/dc/elements/1.1/"/>
    <ds:schemaRef ds:uri="http://schemas.microsoft.com/office/2006/metadata/properties"/>
    <ds:schemaRef ds:uri="cd71bee9-ad5e-4d5f-9d27-feef48afe311"/>
    <ds:schemaRef ds:uri="http://purl.org/dc/term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95f2a722-bba6-4a9b-a209-6b5230aa55a9"/>
  </ds:schemaRefs>
</ds:datastoreItem>
</file>

<file path=customXml/itemProps2.xml><?xml version="1.0" encoding="utf-8"?>
<ds:datastoreItem xmlns:ds="http://schemas.openxmlformats.org/officeDocument/2006/customXml" ds:itemID="{0342DA84-1E48-4AE0-AA30-3DBA3ECCDAE5}">
  <ds:schemaRefs>
    <ds:schemaRef ds:uri="http://schemas.microsoft.com/sharepoint/v3/contenttype/forms"/>
  </ds:schemaRefs>
</ds:datastoreItem>
</file>

<file path=customXml/itemProps3.xml><?xml version="1.0" encoding="utf-8"?>
<ds:datastoreItem xmlns:ds="http://schemas.openxmlformats.org/officeDocument/2006/customXml" ds:itemID="{DB0E2D51-0915-4A24-B062-F25931E508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1bee9-ad5e-4d5f-9d27-feef48afe311"/>
    <ds:schemaRef ds:uri="95f2a722-bba6-4a9b-a209-6b5230aa55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3947</TotalTime>
  <Words>1231</Words>
  <Application>Microsoft Office PowerPoint</Application>
  <PresentationFormat>On-screen Show (4:3)</PresentationFormat>
  <Paragraphs>195</Paragraphs>
  <Slides>11</Slides>
  <Notes>11</Notes>
  <HiddenSlides>0</HiddenSlides>
  <MMClips>1</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11</vt:i4>
      </vt:variant>
    </vt:vector>
  </HeadingPairs>
  <TitlesOfParts>
    <vt:vector size="20" baseType="lpstr">
      <vt:lpstr>Arial</vt:lpstr>
      <vt:lpstr>Arial Black</vt:lpstr>
      <vt:lpstr>Calibri</vt:lpstr>
      <vt:lpstr>Calibri Light</vt:lpstr>
      <vt:lpstr>Segoe UI</vt:lpstr>
      <vt:lpstr>3_Office Theme</vt:lpstr>
      <vt:lpstr>Custom Design</vt:lpstr>
      <vt:lpstr>2_Office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Fife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McKee, Stephen</cp:lastModifiedBy>
  <cp:revision>66</cp:revision>
  <dcterms:created xsi:type="dcterms:W3CDTF">2012-09-18T12:55:50Z</dcterms:created>
  <dcterms:modified xsi:type="dcterms:W3CDTF">2021-10-06T17:27:22Z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0x01010062083B34E9C2824186B3230CE76683E1</vt:lpwstr>
  </property>
  <property fmtid="{D5CDD505-2E9C-101B-9397-08002B2CF9AE}" pid="3" name="Order">
    <vt:r8>996700</vt:r8>
  </property>
</Properties>
</file>